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4"/>
  </p:sldMasterIdLst>
  <p:notesMasterIdLst>
    <p:notesMasterId r:id="rId14"/>
  </p:notesMasterIdLst>
  <p:handoutMasterIdLst>
    <p:handoutMasterId r:id="rId15"/>
  </p:handoutMasterIdLst>
  <p:sldIdLst>
    <p:sldId id="318" r:id="rId5"/>
    <p:sldId id="334" r:id="rId6"/>
    <p:sldId id="316" r:id="rId7"/>
    <p:sldId id="317" r:id="rId8"/>
    <p:sldId id="289" r:id="rId9"/>
    <p:sldId id="331" r:id="rId10"/>
    <p:sldId id="332" r:id="rId11"/>
    <p:sldId id="333" r:id="rId12"/>
    <p:sldId id="276" r:id="rId13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EE36AF8D-5BEB-E041-9101-0495C1E2400F}">
          <p14:sldIdLst>
            <p14:sldId id="318"/>
            <p14:sldId id="334"/>
            <p14:sldId id="316"/>
            <p14:sldId id="317"/>
            <p14:sldId id="289"/>
            <p14:sldId id="331"/>
            <p14:sldId id="332"/>
            <p14:sldId id="333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2B60"/>
    <a:srgbClr val="4FBFD3"/>
    <a:srgbClr val="E4067E"/>
    <a:srgbClr val="4F4C4E"/>
    <a:srgbClr val="808285"/>
    <a:srgbClr val="96004F"/>
    <a:srgbClr val="4D4D4F"/>
    <a:srgbClr val="C9C9C9"/>
    <a:srgbClr val="D385A9"/>
    <a:srgbClr val="C25B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6E022E-BD61-DF84-2E27-959E6BAFAE20}" v="5" dt="2025-09-23T15:03:48.155"/>
    <p1510:client id="{2F3787AE-2FE0-A4B6-7874-2F6C96FED9A7}" v="12" dt="2025-09-23T17:55:26.651"/>
    <p1510:client id="{30C966C3-8478-424E-843B-330749F2618E}" v="11" dt="2025-09-23T09:01:27.313"/>
    <p1510:client id="{384283F9-C0B2-4F1C-8BB8-774327691EAD}" v="391" dt="2025-09-23T09:15:40.856"/>
    <p1510:client id="{90960DBD-1FC5-1E93-FC61-72F8015C8C93}" v="3" dt="2025-09-23T17:09:04.944"/>
    <p1510:client id="{9ABC7D40-33ED-9BBD-83FB-1E665B3EA5F6}" v="183" dt="2025-09-23T18:37:44.780"/>
    <p1510:client id="{A39A6410-E674-99F8-3114-301E515B258B}" v="2" dt="2025-09-23T18:19:41.056"/>
    <p1510:client id="{A42781EA-5866-6A3D-2FA0-DD4C819BF7ED}" v="70" dt="2025-09-23T17:45:51.443"/>
    <p1510:client id="{A6117617-752C-2B14-2890-967946424C36}" v="4" dt="2025-09-23T14:24:21.514"/>
    <p1510:client id="{AB0ABF44-3722-45FD-8966-7C8BBD24325D}" v="25" dt="2025-09-23T18:33:13.948"/>
    <p1510:client id="{E2980495-65BF-D545-92C1-E6BEC1DC62D7}" v="79" dt="2025-09-23T17:23:28.0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Kujunduslaad 1 – rõhk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Kujunduslaad 1 – rõhk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10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37233B-0833-EF40-A4A4-4DDA2CCDF12B}" type="datetimeFigureOut">
              <a:rPr lang="en-US" smtClean="0"/>
              <a:t>9/23/2025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78668B-42F9-8648-A8AF-436CB12C4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076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e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A5CFB8B-B9EB-4E3F-B143-7BE1A009C8C1}" type="datetimeFigureOut">
              <a:rPr lang="en-US"/>
              <a:pPr>
                <a:defRPr/>
              </a:pPr>
              <a:t>9/23/2025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89D10C4C-EAC2-4D66-B9F8-E052F2E25BCC}" type="slidenum">
              <a:rPr lang="en-US" altLang="et-EE"/>
              <a:pPr>
                <a:defRPr/>
              </a:pPr>
              <a:t>‹#›</a:t>
            </a:fld>
            <a:endParaRPr lang="en-US" altLang="et-EE"/>
          </a:p>
        </p:txBody>
      </p:sp>
    </p:spTree>
    <p:extLst>
      <p:ext uri="{BB962C8B-B14F-4D97-AF65-F5344CB8AC3E}">
        <p14:creationId xmlns:p14="http://schemas.microsoft.com/office/powerpoint/2010/main" val="20348502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9D10C4C-EAC2-4D66-B9F8-E052F2E25BCC}" type="slidenum">
              <a:rPr lang="en-US" altLang="et-EE" smtClean="0"/>
              <a:pPr>
                <a:defRPr/>
              </a:pPr>
              <a:t>5</a:t>
            </a:fld>
            <a:endParaRPr lang="en-US" altLang="et-EE"/>
          </a:p>
        </p:txBody>
      </p:sp>
    </p:spTree>
    <p:extLst>
      <p:ext uri="{BB962C8B-B14F-4D97-AF65-F5344CB8AC3E}">
        <p14:creationId xmlns:p14="http://schemas.microsoft.com/office/powerpoint/2010/main" val="10895221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vaslaid ar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3" t="21094" r="-1" b="21589"/>
          <a:stretch/>
        </p:blipFill>
        <p:spPr>
          <a:xfrm>
            <a:off x="-15499" y="-23247"/>
            <a:ext cx="12207498" cy="4940618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-1" y="1965075"/>
            <a:ext cx="12192000" cy="4892925"/>
            <a:chOff x="-1" y="1965075"/>
            <a:chExt cx="12192000" cy="4892925"/>
          </a:xfrm>
        </p:grpSpPr>
        <p:sp>
          <p:nvSpPr>
            <p:cNvPr id="10" name="Freeform 9"/>
            <p:cNvSpPr/>
            <p:nvPr userDrawn="1"/>
          </p:nvSpPr>
          <p:spPr>
            <a:xfrm>
              <a:off x="-1" y="3312687"/>
              <a:ext cx="12192000" cy="3545313"/>
            </a:xfrm>
            <a:custGeom>
              <a:avLst/>
              <a:gdLst>
                <a:gd name="connsiteX0" fmla="*/ 986101 w 12192000"/>
                <a:gd name="connsiteY0" fmla="*/ 0 h 3545313"/>
                <a:gd name="connsiteX1" fmla="*/ 12192000 w 12192000"/>
                <a:gd name="connsiteY1" fmla="*/ 0 h 3545313"/>
                <a:gd name="connsiteX2" fmla="*/ 12192000 w 12192000"/>
                <a:gd name="connsiteY2" fmla="*/ 510802 h 3545313"/>
                <a:gd name="connsiteX3" fmla="*/ 12192000 w 12192000"/>
                <a:gd name="connsiteY3" fmla="*/ 1543258 h 3545313"/>
                <a:gd name="connsiteX4" fmla="*/ 12192000 w 12192000"/>
                <a:gd name="connsiteY4" fmla="*/ 3545313 h 3545313"/>
                <a:gd name="connsiteX5" fmla="*/ 986101 w 12192000"/>
                <a:gd name="connsiteY5" fmla="*/ 3545313 h 3545313"/>
                <a:gd name="connsiteX6" fmla="*/ 475299 w 12192000"/>
                <a:gd name="connsiteY6" fmla="*/ 3545313 h 3545313"/>
                <a:gd name="connsiteX7" fmla="*/ 0 w 12192000"/>
                <a:gd name="connsiteY7" fmla="*/ 3545313 h 3545313"/>
                <a:gd name="connsiteX8" fmla="*/ 0 w 12192000"/>
                <a:gd name="connsiteY8" fmla="*/ 1543258 h 3545313"/>
                <a:gd name="connsiteX9" fmla="*/ 475299 w 12192000"/>
                <a:gd name="connsiteY9" fmla="*/ 1543258 h 3545313"/>
                <a:gd name="connsiteX10" fmla="*/ 475299 w 12192000"/>
                <a:gd name="connsiteY10" fmla="*/ 510802 h 3545313"/>
                <a:gd name="connsiteX11" fmla="*/ 986101 w 12192000"/>
                <a:gd name="connsiteY11" fmla="*/ 510802 h 3545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92000" h="3545313">
                  <a:moveTo>
                    <a:pt x="986101" y="0"/>
                  </a:moveTo>
                  <a:lnTo>
                    <a:pt x="12192000" y="0"/>
                  </a:lnTo>
                  <a:lnTo>
                    <a:pt x="12192000" y="510802"/>
                  </a:lnTo>
                  <a:lnTo>
                    <a:pt x="12192000" y="1543258"/>
                  </a:lnTo>
                  <a:lnTo>
                    <a:pt x="12192000" y="3545313"/>
                  </a:lnTo>
                  <a:lnTo>
                    <a:pt x="986101" y="3545313"/>
                  </a:lnTo>
                  <a:lnTo>
                    <a:pt x="475299" y="3545313"/>
                  </a:lnTo>
                  <a:lnTo>
                    <a:pt x="0" y="3545313"/>
                  </a:lnTo>
                  <a:lnTo>
                    <a:pt x="0" y="1543258"/>
                  </a:lnTo>
                  <a:lnTo>
                    <a:pt x="475299" y="1543258"/>
                  </a:lnTo>
                  <a:lnTo>
                    <a:pt x="475299" y="510802"/>
                  </a:lnTo>
                  <a:lnTo>
                    <a:pt x="986101" y="5108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13" name="Picture 3" descr="C:\Users\ipihu\Desktop\logo.png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86800" y="1965075"/>
              <a:ext cx="2449513" cy="1371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7" name="Picture 3" descr="C:\Users\ipihu\Desktop\logo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1966097"/>
            <a:ext cx="2449513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>
            <a:spLocks noChangeArrowheads="1"/>
          </p:cNvSpPr>
          <p:nvPr userDrawn="1"/>
        </p:nvSpPr>
        <p:spPr bwMode="auto">
          <a:xfrm>
            <a:off x="0" y="-992188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942276" y="4472120"/>
            <a:ext cx="8892396" cy="85287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i="0" cap="all" baseline="0">
                <a:solidFill>
                  <a:schemeClr val="accent3"/>
                </a:solidFill>
                <a:latin typeface="Verdana" charset="0"/>
              </a:defRPr>
            </a:lvl1pPr>
          </a:lstStyle>
          <a:p>
            <a:r>
              <a:rPr lang="et-EE" sz="3600"/>
              <a:t>Presentatsiooni Pealkiri</a:t>
            </a:r>
            <a:endParaRPr lang="et-EE" sz="3600">
              <a:solidFill>
                <a:schemeClr val="accent1"/>
              </a:solidFill>
            </a:endParaRPr>
          </a:p>
        </p:txBody>
      </p:sp>
      <p:sp>
        <p:nvSpPr>
          <p:cNvPr id="12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964578" y="5791200"/>
            <a:ext cx="4738535" cy="7827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t-EE" sz="1800"/>
              <a:t>Nimi </a:t>
            </a:r>
            <a:r>
              <a:rPr lang="et-EE" sz="1800" err="1"/>
              <a:t>Nimeste</a:t>
            </a:r>
            <a:br>
              <a:rPr lang="et-EE" sz="1800"/>
            </a:br>
            <a:r>
              <a:rPr lang="et-EE" sz="1800"/>
              <a:t>Teaduskond / instituut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err="1"/>
              <a:t>Tallinna</a:t>
            </a:r>
            <a:r>
              <a:rPr lang="en-US" sz="1800"/>
              <a:t> </a:t>
            </a:r>
            <a:r>
              <a:rPr lang="en-US" sz="1800" err="1"/>
              <a:t>Tehnikaülikool</a:t>
            </a:r>
            <a:endParaRPr lang="et-EE" sz="1800"/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14" hasCustomPrompt="1"/>
          </p:nvPr>
        </p:nvSpPr>
        <p:spPr>
          <a:xfrm>
            <a:off x="942276" y="4961733"/>
            <a:ext cx="8892396" cy="48142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i="0" cap="all" baseline="0">
                <a:solidFill>
                  <a:schemeClr val="accent3"/>
                </a:solidFill>
                <a:latin typeface="Verdana" charset="0"/>
              </a:defRPr>
            </a:lvl1pPr>
          </a:lstStyle>
          <a:p>
            <a:r>
              <a:rPr lang="et-EE" sz="3600">
                <a:solidFill>
                  <a:schemeClr val="accent1"/>
                </a:solidFill>
              </a:rPr>
              <a:t>vajadusel kahel real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2623AA-F127-438E-83EA-5A4B108798AD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9775767" y="6208816"/>
            <a:ext cx="1916097" cy="365125"/>
          </a:xfrm>
          <a:prstGeom prst="rect">
            <a:avLst/>
          </a:prstGeom>
        </p:spPr>
        <p:txBody>
          <a:bodyPr/>
          <a:lstStyle>
            <a:lvl1pPr>
              <a:defRPr sz="2200">
                <a:solidFill>
                  <a:schemeClr val="tx2"/>
                </a:solidFill>
                <a:latin typeface="+mn-lt"/>
              </a:defRPr>
            </a:lvl1pPr>
          </a:lstStyle>
          <a:p>
            <a:fld id="{753892C2-EB78-4D5A-B775-B61492AB87AF}" type="datetime1">
              <a:rPr lang="et-EE" smtClean="0"/>
              <a:t>23.09.2025</a:t>
            </a:fld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3580372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549275"/>
            <a:ext cx="10656886" cy="844415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/>
              <a:t>Redigeeri juhtslaidi</a:t>
            </a:r>
          </a:p>
          <a:p>
            <a:pPr lvl="0"/>
            <a:r>
              <a:rPr lang="et-EE"/>
              <a:t>Vajadusel kahel real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171700" y="1628775"/>
            <a:ext cx="8964612" cy="627315"/>
          </a:xfrm>
          <a:prstGeom prst="rect">
            <a:avLst/>
          </a:prstGeom>
        </p:spPr>
        <p:txBody>
          <a:bodyPr lIns="0" tIns="0" rIns="0" bIns="0"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/>
              <a:t>Redigeeri juhtslaidi tekstilaade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2171700" y="2491176"/>
            <a:ext cx="8964611" cy="32778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Text Placeholder 1"/>
          <p:cNvSpPr txBox="1">
            <a:spLocks/>
          </p:cNvSpPr>
          <p:nvPr userDrawn="1"/>
        </p:nvSpPr>
        <p:spPr>
          <a:xfrm>
            <a:off x="1836653" y="5972632"/>
            <a:ext cx="2761100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TALLINNA TEHNIKAÜLIKOOL</a:t>
            </a:r>
            <a:endParaRPr lang="en-US" altLang="en-US" sz="1200" b="0"/>
          </a:p>
        </p:txBody>
      </p:sp>
      <p:cxnSp>
        <p:nvCxnSpPr>
          <p:cNvPr id="6" name="Straight Connector 8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270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hesla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3" t="21094" r="-1" b="21589"/>
          <a:stretch/>
        </p:blipFill>
        <p:spPr>
          <a:xfrm>
            <a:off x="-15499" y="-23247"/>
            <a:ext cx="12207498" cy="4940618"/>
          </a:xfrm>
          <a:prstGeom prst="rect">
            <a:avLst/>
          </a:prstGeom>
        </p:spPr>
      </p:pic>
      <p:grpSp>
        <p:nvGrpSpPr>
          <p:cNvPr id="2" name="Group 1"/>
          <p:cNvGrpSpPr/>
          <p:nvPr userDrawn="1"/>
        </p:nvGrpSpPr>
        <p:grpSpPr>
          <a:xfrm>
            <a:off x="-1" y="1965075"/>
            <a:ext cx="12192000" cy="4892925"/>
            <a:chOff x="-1" y="1965075"/>
            <a:chExt cx="12192000" cy="4892925"/>
          </a:xfrm>
        </p:grpSpPr>
        <p:sp>
          <p:nvSpPr>
            <p:cNvPr id="7" name="Freeform 6"/>
            <p:cNvSpPr/>
            <p:nvPr userDrawn="1"/>
          </p:nvSpPr>
          <p:spPr>
            <a:xfrm>
              <a:off x="-1" y="3312687"/>
              <a:ext cx="12192000" cy="3545313"/>
            </a:xfrm>
            <a:custGeom>
              <a:avLst/>
              <a:gdLst>
                <a:gd name="connsiteX0" fmla="*/ 986101 w 12192000"/>
                <a:gd name="connsiteY0" fmla="*/ 0 h 3545313"/>
                <a:gd name="connsiteX1" fmla="*/ 12192000 w 12192000"/>
                <a:gd name="connsiteY1" fmla="*/ 0 h 3545313"/>
                <a:gd name="connsiteX2" fmla="*/ 12192000 w 12192000"/>
                <a:gd name="connsiteY2" fmla="*/ 510802 h 3545313"/>
                <a:gd name="connsiteX3" fmla="*/ 12192000 w 12192000"/>
                <a:gd name="connsiteY3" fmla="*/ 1543258 h 3545313"/>
                <a:gd name="connsiteX4" fmla="*/ 12192000 w 12192000"/>
                <a:gd name="connsiteY4" fmla="*/ 3545313 h 3545313"/>
                <a:gd name="connsiteX5" fmla="*/ 986101 w 12192000"/>
                <a:gd name="connsiteY5" fmla="*/ 3545313 h 3545313"/>
                <a:gd name="connsiteX6" fmla="*/ 475299 w 12192000"/>
                <a:gd name="connsiteY6" fmla="*/ 3545313 h 3545313"/>
                <a:gd name="connsiteX7" fmla="*/ 0 w 12192000"/>
                <a:gd name="connsiteY7" fmla="*/ 3545313 h 3545313"/>
                <a:gd name="connsiteX8" fmla="*/ 0 w 12192000"/>
                <a:gd name="connsiteY8" fmla="*/ 1543258 h 3545313"/>
                <a:gd name="connsiteX9" fmla="*/ 475299 w 12192000"/>
                <a:gd name="connsiteY9" fmla="*/ 1543258 h 3545313"/>
                <a:gd name="connsiteX10" fmla="*/ 475299 w 12192000"/>
                <a:gd name="connsiteY10" fmla="*/ 510802 h 3545313"/>
                <a:gd name="connsiteX11" fmla="*/ 986101 w 12192000"/>
                <a:gd name="connsiteY11" fmla="*/ 510802 h 3545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92000" h="3545313">
                  <a:moveTo>
                    <a:pt x="986101" y="0"/>
                  </a:moveTo>
                  <a:lnTo>
                    <a:pt x="12192000" y="0"/>
                  </a:lnTo>
                  <a:lnTo>
                    <a:pt x="12192000" y="510802"/>
                  </a:lnTo>
                  <a:lnTo>
                    <a:pt x="12192000" y="1543258"/>
                  </a:lnTo>
                  <a:lnTo>
                    <a:pt x="12192000" y="3545313"/>
                  </a:lnTo>
                  <a:lnTo>
                    <a:pt x="986101" y="3545313"/>
                  </a:lnTo>
                  <a:lnTo>
                    <a:pt x="475299" y="3545313"/>
                  </a:lnTo>
                  <a:lnTo>
                    <a:pt x="0" y="3545313"/>
                  </a:lnTo>
                  <a:lnTo>
                    <a:pt x="0" y="1543258"/>
                  </a:lnTo>
                  <a:lnTo>
                    <a:pt x="475299" y="1543258"/>
                  </a:lnTo>
                  <a:lnTo>
                    <a:pt x="475299" y="510802"/>
                  </a:lnTo>
                  <a:lnTo>
                    <a:pt x="986101" y="5108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8" name="Picture 3" descr="C:\Users\ipihu\Desktop\logo.png"/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86800" y="1965075"/>
              <a:ext cx="2449513" cy="1371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982403" y="4797922"/>
            <a:ext cx="10159444" cy="1996129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cap="all" baseline="0">
                <a:solidFill>
                  <a:schemeClr val="accent3"/>
                </a:solidFill>
                <a:latin typeface="Verdana" charset="0"/>
              </a:defRPr>
            </a:lvl1pPr>
            <a:lvl2pPr marL="0" indent="0">
              <a:spcBef>
                <a:spcPts val="1000"/>
              </a:spcBef>
              <a:buFontTx/>
              <a:buNone/>
              <a:defRPr sz="1600" b="0">
                <a:solidFill>
                  <a:schemeClr val="accent2"/>
                </a:solidFill>
              </a:defRPr>
            </a:lvl2pPr>
          </a:lstStyle>
          <a:p>
            <a:r>
              <a:rPr lang="et-EE" altLang="en-US" sz="2900" err="1">
                <a:solidFill>
                  <a:schemeClr val="tx2"/>
                </a:solidFill>
              </a:rPr>
              <a:t>VaheSLAIDI</a:t>
            </a:r>
            <a:r>
              <a:rPr lang="et-EE" altLang="en-US" sz="2900">
                <a:solidFill>
                  <a:schemeClr val="tx2"/>
                </a:solidFill>
              </a:rPr>
              <a:t> pealkiri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t-EE" altLang="en-US" sz="2900">
                <a:solidFill>
                  <a:schemeClr val="accent1"/>
                </a:solidFill>
              </a:rPr>
              <a:t>Vajadusel ka KAHEL või kolmel REAL</a:t>
            </a:r>
            <a:endParaRPr lang="en-US" altLang="en-US" sz="290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68397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imane sla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3" t="21094" r="-1" b="21589"/>
          <a:stretch/>
        </p:blipFill>
        <p:spPr>
          <a:xfrm>
            <a:off x="-15499" y="-23247"/>
            <a:ext cx="12207498" cy="4940618"/>
          </a:xfrm>
          <a:prstGeom prst="rect">
            <a:avLst/>
          </a:prstGeom>
        </p:spPr>
      </p:pic>
      <p:sp>
        <p:nvSpPr>
          <p:cNvPr id="15" name="Freeform 14"/>
          <p:cNvSpPr/>
          <p:nvPr userDrawn="1"/>
        </p:nvSpPr>
        <p:spPr>
          <a:xfrm>
            <a:off x="-1" y="3312687"/>
            <a:ext cx="12192000" cy="3545313"/>
          </a:xfrm>
          <a:custGeom>
            <a:avLst/>
            <a:gdLst>
              <a:gd name="connsiteX0" fmla="*/ 986101 w 12192000"/>
              <a:gd name="connsiteY0" fmla="*/ 0 h 3545313"/>
              <a:gd name="connsiteX1" fmla="*/ 12192000 w 12192000"/>
              <a:gd name="connsiteY1" fmla="*/ 0 h 3545313"/>
              <a:gd name="connsiteX2" fmla="*/ 12192000 w 12192000"/>
              <a:gd name="connsiteY2" fmla="*/ 510802 h 3545313"/>
              <a:gd name="connsiteX3" fmla="*/ 12192000 w 12192000"/>
              <a:gd name="connsiteY3" fmla="*/ 1543258 h 3545313"/>
              <a:gd name="connsiteX4" fmla="*/ 12192000 w 12192000"/>
              <a:gd name="connsiteY4" fmla="*/ 3545313 h 3545313"/>
              <a:gd name="connsiteX5" fmla="*/ 986101 w 12192000"/>
              <a:gd name="connsiteY5" fmla="*/ 3545313 h 3545313"/>
              <a:gd name="connsiteX6" fmla="*/ 475299 w 12192000"/>
              <a:gd name="connsiteY6" fmla="*/ 3545313 h 3545313"/>
              <a:gd name="connsiteX7" fmla="*/ 0 w 12192000"/>
              <a:gd name="connsiteY7" fmla="*/ 3545313 h 3545313"/>
              <a:gd name="connsiteX8" fmla="*/ 0 w 12192000"/>
              <a:gd name="connsiteY8" fmla="*/ 1543258 h 3545313"/>
              <a:gd name="connsiteX9" fmla="*/ 475299 w 12192000"/>
              <a:gd name="connsiteY9" fmla="*/ 1543258 h 3545313"/>
              <a:gd name="connsiteX10" fmla="*/ 475299 w 12192000"/>
              <a:gd name="connsiteY10" fmla="*/ 510802 h 3545313"/>
              <a:gd name="connsiteX11" fmla="*/ 986101 w 12192000"/>
              <a:gd name="connsiteY11" fmla="*/ 510802 h 3545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3545313">
                <a:moveTo>
                  <a:pt x="986101" y="0"/>
                </a:moveTo>
                <a:lnTo>
                  <a:pt x="12192000" y="0"/>
                </a:lnTo>
                <a:lnTo>
                  <a:pt x="12192000" y="510802"/>
                </a:lnTo>
                <a:lnTo>
                  <a:pt x="12192000" y="1543258"/>
                </a:lnTo>
                <a:lnTo>
                  <a:pt x="12192000" y="3545313"/>
                </a:lnTo>
                <a:lnTo>
                  <a:pt x="986101" y="3545313"/>
                </a:lnTo>
                <a:lnTo>
                  <a:pt x="475299" y="3545313"/>
                </a:lnTo>
                <a:lnTo>
                  <a:pt x="0" y="3545313"/>
                </a:lnTo>
                <a:lnTo>
                  <a:pt x="0" y="1543258"/>
                </a:lnTo>
                <a:lnTo>
                  <a:pt x="475299" y="1543258"/>
                </a:lnTo>
                <a:lnTo>
                  <a:pt x="475299" y="510802"/>
                </a:lnTo>
                <a:lnTo>
                  <a:pt x="986101" y="5108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93884" y="1958640"/>
            <a:ext cx="2447645" cy="1370681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0" y="-992188"/>
            <a:ext cx="1841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982403" y="4797922"/>
            <a:ext cx="10159444" cy="1638973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cap="all" baseline="0">
                <a:solidFill>
                  <a:srgbClr val="332B60"/>
                </a:solidFill>
                <a:latin typeface="Verdana" charset="0"/>
              </a:defRPr>
            </a:lvl1pPr>
            <a:lvl2pPr marL="0" indent="0">
              <a:spcBef>
                <a:spcPts val="1000"/>
              </a:spcBef>
              <a:buFontTx/>
              <a:buNone/>
              <a:defRPr sz="1600" b="0">
                <a:solidFill>
                  <a:schemeClr val="accent2"/>
                </a:solidFill>
              </a:defRPr>
            </a:lvl2pPr>
          </a:lstStyle>
          <a:p>
            <a:r>
              <a:rPr lang="en-US" altLang="en-US"/>
              <a:t>TALLINN</a:t>
            </a:r>
            <a:r>
              <a:rPr lang="et-EE" altLang="en-US"/>
              <a:t>A</a:t>
            </a:r>
            <a:r>
              <a:rPr lang="en-US" altLang="en-US"/>
              <a:t> </a:t>
            </a:r>
            <a:r>
              <a:rPr lang="et-EE" altLang="en-US"/>
              <a:t>TEHNIKAÜLIKOOL</a:t>
            </a:r>
            <a:endParaRPr lang="en-US" altLang="en-US"/>
          </a:p>
          <a:p>
            <a:r>
              <a:rPr lang="en-US" altLang="en-US" sz="1700" b="0" cap="none" err="1">
                <a:solidFill>
                  <a:schemeClr val="accent2"/>
                </a:solidFill>
              </a:rPr>
              <a:t>Ehitajate</a:t>
            </a:r>
            <a:r>
              <a:rPr lang="en-US" altLang="en-US" sz="1700" b="0" cap="none">
                <a:solidFill>
                  <a:schemeClr val="accent2"/>
                </a:solidFill>
              </a:rPr>
              <a:t> </a:t>
            </a:r>
            <a:r>
              <a:rPr lang="et-EE" altLang="en-US" sz="1700" b="0" cap="none">
                <a:solidFill>
                  <a:schemeClr val="accent2"/>
                </a:solidFill>
              </a:rPr>
              <a:t>tee</a:t>
            </a:r>
            <a:r>
              <a:rPr lang="en-US" altLang="en-US" sz="1700" b="0" cap="none">
                <a:solidFill>
                  <a:schemeClr val="accent2"/>
                </a:solidFill>
              </a:rPr>
              <a:t> 5, 19086 Tallinn</a:t>
            </a:r>
            <a:r>
              <a:rPr lang="et-EE" altLang="en-US" sz="1700" b="0" cap="none">
                <a:solidFill>
                  <a:schemeClr val="accent2"/>
                </a:solidFill>
              </a:rPr>
              <a:t>, </a:t>
            </a:r>
          </a:p>
          <a:p>
            <a:r>
              <a:rPr lang="et-EE" altLang="en-US" sz="1700" b="0" cap="none">
                <a:solidFill>
                  <a:schemeClr val="accent2"/>
                </a:solidFill>
              </a:rPr>
              <a:t>Tel </a:t>
            </a:r>
            <a:r>
              <a:rPr lang="en-US" altLang="en-US" sz="1700" b="0" cap="none">
                <a:solidFill>
                  <a:schemeClr val="accent2"/>
                </a:solidFill>
              </a:rPr>
              <a:t>620 2002 (</a:t>
            </a:r>
            <a:r>
              <a:rPr lang="et-EE" altLang="en-US" sz="1700" b="0" cap="none">
                <a:solidFill>
                  <a:schemeClr val="accent2"/>
                </a:solidFill>
              </a:rPr>
              <a:t>E-R</a:t>
            </a:r>
            <a:r>
              <a:rPr lang="en-US" altLang="en-US" sz="1700" b="0" cap="none">
                <a:solidFill>
                  <a:schemeClr val="accent2"/>
                </a:solidFill>
              </a:rPr>
              <a:t> 8.30–</a:t>
            </a:r>
            <a:r>
              <a:rPr lang="et-EE" altLang="en-US" sz="1700" b="0" cap="none">
                <a:solidFill>
                  <a:schemeClr val="accent2"/>
                </a:solidFill>
              </a:rPr>
              <a:t>17</a:t>
            </a:r>
            <a:r>
              <a:rPr lang="en-US" altLang="en-US" sz="1700" b="0" cap="none">
                <a:solidFill>
                  <a:schemeClr val="accent2"/>
                </a:solidFill>
              </a:rPr>
              <a:t>.00</a:t>
            </a:r>
            <a:r>
              <a:rPr lang="et-EE" altLang="en-US" sz="1700" b="0" cap="none">
                <a:solidFill>
                  <a:schemeClr val="accent2"/>
                </a:solidFill>
              </a:rPr>
              <a:t>)</a:t>
            </a:r>
            <a:endParaRPr lang="en-US" altLang="en-US" sz="1700" cap="none">
              <a:solidFill>
                <a:schemeClr val="accent2"/>
              </a:solidFill>
            </a:endParaRPr>
          </a:p>
          <a:p>
            <a:r>
              <a:rPr lang="en-US" altLang="en-US" sz="1700" cap="none">
                <a:solidFill>
                  <a:schemeClr val="accent2"/>
                </a:solidFill>
                <a:latin typeface="Verdana" panose="020B0604030504040204" pitchFamily="34" charset="0"/>
              </a:rPr>
              <a:t>t</a:t>
            </a:r>
            <a:r>
              <a:rPr lang="et-EE" altLang="en-US" sz="1700" cap="none" err="1">
                <a:solidFill>
                  <a:schemeClr val="accent2"/>
                </a:solidFill>
                <a:latin typeface="Verdana" panose="020B0604030504040204" pitchFamily="34" charset="0"/>
              </a:rPr>
              <a:t>altech</a:t>
            </a:r>
            <a:r>
              <a:rPr lang="en-US" altLang="en-US" sz="1700" cap="none">
                <a:solidFill>
                  <a:schemeClr val="accent2"/>
                </a:solidFill>
                <a:latin typeface="Verdana" panose="020B0604030504040204" pitchFamily="34" charset="0"/>
              </a:rPr>
              <a:t>.</a:t>
            </a:r>
            <a:r>
              <a:rPr lang="en-US" altLang="en-US" sz="1700" cap="none" err="1">
                <a:solidFill>
                  <a:schemeClr val="accent2"/>
                </a:solidFill>
                <a:latin typeface="Verdana" panose="020B0604030504040204" pitchFamily="34" charset="0"/>
              </a:rPr>
              <a:t>ee</a:t>
            </a:r>
            <a:endParaRPr lang="en-US" altLang="en-US" sz="1700" cap="none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5138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4" y="549275"/>
            <a:ext cx="10494517" cy="81088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/>
              <a:t>Redigeeri juhtslaidi</a:t>
            </a:r>
          </a:p>
          <a:p>
            <a:pPr lvl="0"/>
            <a:r>
              <a:rPr lang="et-EE"/>
              <a:t>Vajadusel kahel real</a:t>
            </a:r>
            <a:endParaRPr lang="en-US"/>
          </a:p>
        </p:txBody>
      </p:sp>
      <p:sp>
        <p:nvSpPr>
          <p:cNvPr id="21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2171700" y="1628776"/>
            <a:ext cx="8802242" cy="4140200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lang="en-US" altLang="en-US" sz="1800" smtClean="0">
                <a:solidFill>
                  <a:srgbClr val="332B60"/>
                </a:solidFill>
              </a:defRPr>
            </a:lvl1pPr>
            <a:lvl2pPr marL="742950" indent="-285750">
              <a:buClr>
                <a:srgbClr val="E4067E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2pPr>
            <a:lvl3pPr marL="120015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3pPr>
            <a:lvl4pPr>
              <a:defRPr sz="1800">
                <a:solidFill>
                  <a:srgbClr val="332B60"/>
                </a:solidFill>
              </a:defRPr>
            </a:lvl4pPr>
            <a:lvl5pPr marL="1771650" marR="0" indent="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5pPr>
            <a:lvl6pPr marL="251460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6pPr>
            <a:lvl7pPr>
              <a:defRPr sz="1800">
                <a:solidFill>
                  <a:srgbClr val="332B60"/>
                </a:solidFill>
              </a:defRPr>
            </a:lvl7pPr>
          </a:lstStyle>
          <a:p>
            <a:pPr>
              <a:buClr>
                <a:srgbClr val="E4067E"/>
              </a:buClr>
            </a:pPr>
            <a:r>
              <a:rPr lang="en-US" altLang="en-US" sz="1800">
                <a:solidFill>
                  <a:srgbClr val="332B60"/>
                </a:solidFill>
                <a:latin typeface="+mn-lt"/>
              </a:rPr>
              <a:t>Vivamus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hendrerit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.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Proin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dapibus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.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Praesent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ultrice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ces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nulla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sit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amet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lacus.</a:t>
            </a:r>
          </a:p>
          <a:p>
            <a:pPr lvl="1">
              <a:buClr>
                <a:srgbClr val="E4067E"/>
              </a:buClr>
              <a:buFont typeface="Wingdings" panose="05000000000000000000" pitchFamily="2" charset="2"/>
              <a:buChar char="§"/>
            </a:pPr>
            <a:r>
              <a:rPr lang="en-US" altLang="en-US" sz="1800" err="1">
                <a:solidFill>
                  <a:srgbClr val="332B60"/>
                </a:solidFill>
              </a:rPr>
              <a:t>Ut</a:t>
            </a:r>
            <a:r>
              <a:rPr lang="en-US" altLang="en-US" sz="1800">
                <a:solidFill>
                  <a:srgbClr val="332B60"/>
                </a:solidFill>
              </a:rPr>
              <a:t> vitae </a:t>
            </a:r>
            <a:r>
              <a:rPr lang="en-US" altLang="en-US" sz="1800" err="1">
                <a:solidFill>
                  <a:srgbClr val="332B60"/>
                </a:solidFill>
              </a:rPr>
              <a:t>nunc</a:t>
            </a:r>
            <a:r>
              <a:rPr lang="en-US" altLang="en-US" sz="1800">
                <a:solidFill>
                  <a:srgbClr val="332B60"/>
                </a:solidFill>
              </a:rPr>
              <a:t> non </a:t>
            </a:r>
            <a:r>
              <a:rPr lang="en-US" altLang="en-US" sz="1800" err="1">
                <a:solidFill>
                  <a:srgbClr val="332B60"/>
                </a:solidFill>
              </a:rPr>
              <a:t>pede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tristique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sagittis</a:t>
            </a:r>
            <a:r>
              <a:rPr lang="en-US" altLang="en-US" sz="1800">
                <a:solidFill>
                  <a:srgbClr val="332B60"/>
                </a:solidFill>
              </a:rPr>
              <a:t>. </a:t>
            </a:r>
            <a:r>
              <a:rPr lang="en-US" altLang="en-US" sz="1800" err="1">
                <a:solidFill>
                  <a:srgbClr val="332B60"/>
                </a:solidFill>
              </a:rPr>
              <a:t>Aliquam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imperdiet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elit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vel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justo</a:t>
            </a:r>
            <a:r>
              <a:rPr lang="en-US" altLang="en-US" sz="1800">
                <a:solidFill>
                  <a:srgbClr val="332B60"/>
                </a:solidFill>
              </a:rPr>
              <a:t>. </a:t>
            </a:r>
          </a:p>
          <a:p>
            <a:pPr lvl="2">
              <a:buClr>
                <a:srgbClr val="E4067E"/>
              </a:buClr>
              <a:buFont typeface="Wingdings" panose="05000000000000000000" pitchFamily="2" charset="2"/>
              <a:buChar char="§"/>
            </a:pPr>
            <a:r>
              <a:rPr lang="en-US" altLang="en-US" sz="1800" err="1">
                <a:solidFill>
                  <a:srgbClr val="332B60"/>
                </a:solidFill>
              </a:rPr>
              <a:t>Quisque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porttitor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imperiandiet</a:t>
            </a:r>
            <a:r>
              <a:rPr lang="en-US" altLang="en-US" sz="1800">
                <a:solidFill>
                  <a:srgbClr val="332B60"/>
                </a:solidFill>
              </a:rPr>
              <a:t> qua.</a:t>
            </a:r>
          </a:p>
          <a:p>
            <a:pPr lvl="3">
              <a:buClr>
                <a:srgbClr val="E4067E"/>
              </a:buClr>
              <a:buFont typeface="Wingdings" panose="05000000000000000000" pitchFamily="2" charset="2"/>
              <a:buChar char="§"/>
            </a:pPr>
            <a:r>
              <a:rPr lang="en-US" altLang="en-US" err="1">
                <a:solidFill>
                  <a:srgbClr val="332B60"/>
                </a:solidFill>
              </a:rPr>
              <a:t>Phasellus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vel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lectus</a:t>
            </a:r>
            <a:r>
              <a:rPr lang="en-US" altLang="en-US">
                <a:solidFill>
                  <a:srgbClr val="332B60"/>
                </a:solidFill>
              </a:rPr>
              <a:t> at </a:t>
            </a:r>
            <a:r>
              <a:rPr lang="en-US" altLang="en-US" err="1">
                <a:solidFill>
                  <a:srgbClr val="332B60"/>
                </a:solidFill>
              </a:rPr>
              <a:t>orci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ornare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ultrices</a:t>
            </a:r>
            <a:r>
              <a:rPr lang="en-US" altLang="en-US">
                <a:solidFill>
                  <a:srgbClr val="332B60"/>
                </a:solidFill>
              </a:rPr>
              <a:t>. Viva </a:t>
            </a:r>
            <a:r>
              <a:rPr lang="en-US" altLang="en-US" err="1">
                <a:solidFill>
                  <a:srgbClr val="332B60"/>
                </a:solidFill>
              </a:rPr>
              <a:t>etmus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justo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est</a:t>
            </a:r>
            <a:r>
              <a:rPr lang="en-US" altLang="en-US">
                <a:solidFill>
                  <a:srgbClr val="332B60"/>
                </a:solidFill>
              </a:rPr>
              <a:t>, </a:t>
            </a:r>
            <a:r>
              <a:rPr lang="en-US" altLang="en-US" err="1">
                <a:solidFill>
                  <a:srgbClr val="332B60"/>
                </a:solidFill>
              </a:rPr>
              <a:t>vulputate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eu</a:t>
            </a:r>
            <a:r>
              <a:rPr lang="et-EE" altLang="en-US">
                <a:solidFill>
                  <a:srgbClr val="332B60"/>
                </a:solidFill>
              </a:rPr>
              <a:t>.</a:t>
            </a:r>
          </a:p>
          <a:p>
            <a:pPr lvl="4">
              <a:buClr>
                <a:srgbClr val="E4067E"/>
              </a:buClr>
              <a:buFont typeface="Wingdings" panose="05000000000000000000" pitchFamily="2" charset="2"/>
              <a:buChar char="§"/>
            </a:pPr>
            <a:r>
              <a:rPr lang="en-US" altLang="en-US" err="1">
                <a:solidFill>
                  <a:srgbClr val="332B60"/>
                </a:solidFill>
              </a:rPr>
              <a:t>Phasellus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vel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lectus</a:t>
            </a:r>
            <a:r>
              <a:rPr lang="en-US" altLang="en-US">
                <a:solidFill>
                  <a:srgbClr val="332B60"/>
                </a:solidFill>
              </a:rPr>
              <a:t> at </a:t>
            </a:r>
            <a:r>
              <a:rPr lang="en-US" altLang="en-US" err="1">
                <a:solidFill>
                  <a:srgbClr val="332B60"/>
                </a:solidFill>
              </a:rPr>
              <a:t>orci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ornare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ultrices</a:t>
            </a:r>
            <a:r>
              <a:rPr lang="en-US" altLang="en-US">
                <a:solidFill>
                  <a:srgbClr val="332B60"/>
                </a:solidFill>
              </a:rPr>
              <a:t>. Viva </a:t>
            </a:r>
            <a:r>
              <a:rPr lang="en-US" altLang="en-US" err="1">
                <a:solidFill>
                  <a:srgbClr val="332B60"/>
                </a:solidFill>
              </a:rPr>
              <a:t>etmus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justo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est</a:t>
            </a:r>
            <a:r>
              <a:rPr lang="en-US" altLang="en-US">
                <a:solidFill>
                  <a:srgbClr val="332B60"/>
                </a:solidFill>
              </a:rPr>
              <a:t>, </a:t>
            </a:r>
            <a:r>
              <a:rPr lang="en-US" altLang="en-US" err="1">
                <a:solidFill>
                  <a:srgbClr val="332B60"/>
                </a:solidFill>
              </a:rPr>
              <a:t>vulputate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eu</a:t>
            </a:r>
            <a:r>
              <a:rPr lang="et-EE" altLang="en-US">
                <a:solidFill>
                  <a:srgbClr val="332B60"/>
                </a:solidFill>
              </a:rPr>
              <a:t>.</a:t>
            </a:r>
          </a:p>
          <a:p>
            <a:pPr lvl="5">
              <a:buClr>
                <a:srgbClr val="E4067E"/>
              </a:buClr>
              <a:buFont typeface="Wingdings" panose="05000000000000000000" pitchFamily="2" charset="2"/>
              <a:buChar char="§"/>
            </a:pPr>
            <a:r>
              <a:rPr lang="en-US" altLang="en-US" err="1">
                <a:solidFill>
                  <a:srgbClr val="332B60"/>
                </a:solidFill>
              </a:rPr>
              <a:t>Phasellus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vel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lectus</a:t>
            </a:r>
            <a:r>
              <a:rPr lang="en-US" altLang="en-US">
                <a:solidFill>
                  <a:srgbClr val="332B60"/>
                </a:solidFill>
              </a:rPr>
              <a:t> at </a:t>
            </a:r>
            <a:r>
              <a:rPr lang="en-US" altLang="en-US" err="1">
                <a:solidFill>
                  <a:srgbClr val="332B60"/>
                </a:solidFill>
              </a:rPr>
              <a:t>orci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ornare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ultrices</a:t>
            </a:r>
            <a:r>
              <a:rPr lang="en-US" altLang="en-US">
                <a:solidFill>
                  <a:srgbClr val="332B60"/>
                </a:solidFill>
              </a:rPr>
              <a:t>. Viva </a:t>
            </a:r>
            <a:r>
              <a:rPr lang="en-US" altLang="en-US" err="1">
                <a:solidFill>
                  <a:srgbClr val="332B60"/>
                </a:solidFill>
              </a:rPr>
              <a:t>etmus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justo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est</a:t>
            </a:r>
            <a:r>
              <a:rPr lang="en-US" altLang="en-US">
                <a:solidFill>
                  <a:srgbClr val="332B60"/>
                </a:solidFill>
              </a:rPr>
              <a:t>, </a:t>
            </a:r>
            <a:r>
              <a:rPr lang="en-US" altLang="en-US" err="1">
                <a:solidFill>
                  <a:srgbClr val="332B60"/>
                </a:solidFill>
              </a:rPr>
              <a:t>vulputate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eu</a:t>
            </a:r>
            <a:r>
              <a:rPr lang="et-EE" altLang="en-US">
                <a:solidFill>
                  <a:srgbClr val="332B60"/>
                </a:solidFill>
              </a:rPr>
              <a:t>.</a:t>
            </a:r>
            <a:endParaRPr lang="en-US" altLang="en-US">
              <a:solidFill>
                <a:srgbClr val="332B60"/>
              </a:solidFill>
            </a:endParaRPr>
          </a:p>
          <a:p>
            <a:pPr>
              <a:buClr>
                <a:srgbClr val="E4067E"/>
              </a:buClr>
            </a:pPr>
            <a:r>
              <a:rPr lang="et-EE" altLang="en-US" sz="1800">
                <a:solidFill>
                  <a:srgbClr val="332B60"/>
                </a:solidFill>
                <a:latin typeface="+mn-lt"/>
              </a:rPr>
              <a:t>B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ibendum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hendrerit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,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rutrum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ut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,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turpis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.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Sed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velit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. </a:t>
            </a:r>
          </a:p>
          <a:p>
            <a:pPr lvl="1">
              <a:buClr>
                <a:srgbClr val="E4067E"/>
              </a:buClr>
              <a:buFont typeface="Wingdings" panose="05000000000000000000" pitchFamily="2" charset="2"/>
              <a:buChar char="§"/>
            </a:pPr>
            <a:r>
              <a:rPr lang="en-US" altLang="en-US" sz="1800" err="1">
                <a:solidFill>
                  <a:srgbClr val="332B60"/>
                </a:solidFill>
              </a:rPr>
              <a:t>Sed</a:t>
            </a:r>
            <a:r>
              <a:rPr lang="en-US" altLang="en-US" sz="1800">
                <a:solidFill>
                  <a:srgbClr val="332B60"/>
                </a:solidFill>
              </a:rPr>
              <a:t> semper </a:t>
            </a:r>
            <a:r>
              <a:rPr lang="en-US" altLang="en-US" sz="1800" err="1">
                <a:solidFill>
                  <a:srgbClr val="332B60"/>
                </a:solidFill>
              </a:rPr>
              <a:t>augue</a:t>
            </a:r>
            <a:r>
              <a:rPr lang="en-US" altLang="en-US" sz="1800">
                <a:solidFill>
                  <a:srgbClr val="332B60"/>
                </a:solidFill>
              </a:rPr>
              <a:t>.</a:t>
            </a:r>
          </a:p>
          <a:p>
            <a:pPr marL="2514600" marR="0" lvl="5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et-EE"/>
          </a:p>
          <a:p>
            <a:pPr marL="2057400" marR="0" lvl="4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et-EE"/>
          </a:p>
          <a:p>
            <a:pPr lvl="2"/>
            <a:endParaRPr lang="et-EE"/>
          </a:p>
          <a:p>
            <a:pPr lvl="0"/>
            <a:endParaRPr lang="et-EE"/>
          </a:p>
        </p:txBody>
      </p:sp>
    </p:spTree>
    <p:extLst>
      <p:ext uri="{BB962C8B-B14F-4D97-AF65-F5344CB8AC3E}">
        <p14:creationId xmlns:p14="http://schemas.microsoft.com/office/powerpoint/2010/main" val="26117676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1026" userDrawn="1">
          <p15:clr>
            <a:srgbClr val="FBAE40"/>
          </p15:clr>
        </p15:guide>
        <p15:guide id="3" pos="1368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ja gra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549275"/>
            <a:ext cx="10494517" cy="80277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  <a:lvl2pPr>
              <a:defRPr sz="2500"/>
            </a:lvl2pPr>
          </a:lstStyle>
          <a:p>
            <a:pPr lvl="0"/>
            <a:r>
              <a:rPr lang="et-EE"/>
              <a:t>Redigeeri juhtslaidi</a:t>
            </a:r>
          </a:p>
          <a:p>
            <a:pPr lvl="0"/>
            <a:r>
              <a:rPr lang="et-EE"/>
              <a:t>Vajadusel kahel real</a:t>
            </a:r>
            <a:endParaRPr lang="en-US"/>
          </a:p>
        </p:txBody>
      </p:sp>
      <p:sp>
        <p:nvSpPr>
          <p:cNvPr id="14" name="Chart Placeholder 13"/>
          <p:cNvSpPr>
            <a:spLocks noGrp="1"/>
          </p:cNvSpPr>
          <p:nvPr>
            <p:ph type="chart" sz="quarter" idx="15"/>
          </p:nvPr>
        </p:nvSpPr>
        <p:spPr>
          <a:xfrm>
            <a:off x="2183498" y="3244275"/>
            <a:ext cx="8790444" cy="2530883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2171700" y="2144993"/>
            <a:ext cx="8790444" cy="901807"/>
          </a:xfrm>
          <a:prstGeom prst="rect">
            <a:avLst/>
          </a:prstGeom>
        </p:spPr>
        <p:txBody>
          <a:bodyPr lIns="0" tIns="0" rIns="0" bIns="0"/>
          <a:lstStyle>
            <a:lvl1pPr marL="228600" indent="-228600">
              <a:buClr>
                <a:srgbClr val="E4067E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332B60"/>
                </a:solidFill>
                <a:latin typeface="Verdana" charset="0"/>
              </a:defRPr>
            </a:lvl1pPr>
            <a:lvl2pPr marL="742950" indent="-285750">
              <a:buClr>
                <a:srgbClr val="E4067E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2pPr>
            <a:lvl3pPr marL="1143000" indent="-228600">
              <a:buClr>
                <a:srgbClr val="E4067E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3pPr>
            <a:lvl4pPr marL="1371600" indent="0">
              <a:buFont typeface="Verdana" panose="020B0604030504040204" pitchFamily="34" charset="0"/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2171700" y="1628776"/>
            <a:ext cx="8790444" cy="413669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024216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1026" userDrawn="1">
          <p15:clr>
            <a:srgbClr val="FBAE40"/>
          </p15:clr>
        </p15:guide>
        <p15:guide id="3" orient="horz" pos="3997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4" y="549275"/>
            <a:ext cx="10656887" cy="810887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/>
              <a:t>Redigeeri juhtslaidi</a:t>
            </a:r>
          </a:p>
          <a:p>
            <a:pPr lvl="0"/>
            <a:r>
              <a:rPr lang="et-EE"/>
              <a:t>Vajadusel kahel real</a:t>
            </a:r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2171700" y="1628776"/>
            <a:ext cx="8964612" cy="388032"/>
          </a:xfrm>
          <a:prstGeom prst="rect">
            <a:avLst/>
          </a:prstGeom>
        </p:spPr>
        <p:txBody>
          <a:bodyPr lIns="0" tIns="0" rIns="0" bIns="0"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2171700" y="2196270"/>
            <a:ext cx="8964613" cy="3572706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Text Placeholder 1"/>
          <p:cNvSpPr txBox="1">
            <a:spLocks/>
          </p:cNvSpPr>
          <p:nvPr userDrawn="1"/>
        </p:nvSpPr>
        <p:spPr>
          <a:xfrm>
            <a:off x="1836653" y="5972632"/>
            <a:ext cx="2761100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TALLINNA TEHNIKAÜLIKOOL</a:t>
            </a:r>
            <a:endParaRPr lang="en-US" altLang="en-US" sz="1200" b="0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55929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3997" userDrawn="1">
          <p15:clr>
            <a:srgbClr val="FBAE40"/>
          </p15:clr>
        </p15:guide>
        <p15:guide id="3" orient="horz" pos="102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ja graafi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7" y="549275"/>
            <a:ext cx="6109380" cy="75522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/>
              <a:t>Redigeeri juhtslaidi</a:t>
            </a:r>
          </a:p>
          <a:p>
            <a:pPr lvl="0"/>
            <a:r>
              <a:rPr lang="et-EE"/>
              <a:t>Vajadusel kahel real</a:t>
            </a:r>
            <a:endParaRPr lang="en-US"/>
          </a:p>
        </p:txBody>
      </p:sp>
      <p:sp>
        <p:nvSpPr>
          <p:cNvPr id="12" name="Chart Placeholder 13"/>
          <p:cNvSpPr>
            <a:spLocks noGrp="1"/>
          </p:cNvSpPr>
          <p:nvPr>
            <p:ph type="chart" sz="quarter" idx="15"/>
          </p:nvPr>
        </p:nvSpPr>
        <p:spPr>
          <a:xfrm>
            <a:off x="6888163" y="549276"/>
            <a:ext cx="4248151" cy="52197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2171700" y="1628776"/>
            <a:ext cx="4351731" cy="4140199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  <a:lvl2pPr marL="685800" indent="-228600">
              <a:buClr>
                <a:srgbClr val="E4067E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2pPr>
            <a:lvl3pPr marL="1143000" indent="-228600">
              <a:buClr>
                <a:srgbClr val="E4067E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3pPr>
            <a:lvl4pPr marL="160020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4pPr>
            <a:lvl5pPr marL="205740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5pPr>
            <a:lvl6pPr marL="251460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6pPr>
            <a:lvl7pPr marL="297180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7pPr>
          </a:lstStyle>
          <a:p>
            <a:pPr lvl="0"/>
            <a:r>
              <a:rPr lang="et-EE"/>
              <a:t>Redigeeri juhtslaidi tekstilaade</a:t>
            </a:r>
          </a:p>
          <a:p>
            <a:pPr lvl="1"/>
            <a:r>
              <a:rPr lang="et-EE"/>
              <a:t>Redigeeri teksti</a:t>
            </a:r>
          </a:p>
          <a:p>
            <a:pPr lvl="2"/>
            <a:r>
              <a:rPr lang="et-EE"/>
              <a:t>Redigeeri teksti</a:t>
            </a:r>
          </a:p>
          <a:p>
            <a:pPr marL="1600200" marR="0" lvl="3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/>
              <a:t>Redigeeri teksti</a:t>
            </a:r>
          </a:p>
          <a:p>
            <a:pPr marL="2057400" marR="0" lvl="4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/>
              <a:t>Redigeeri teksti</a:t>
            </a:r>
          </a:p>
          <a:p>
            <a:pPr marL="2514600" marR="0" lvl="5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/>
              <a:t>Redigeeri teksti</a:t>
            </a:r>
          </a:p>
          <a:p>
            <a:pPr marL="2971800" marR="0" lvl="6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/>
              <a:t>Redigeeri teksti </a:t>
            </a:r>
          </a:p>
        </p:txBody>
      </p:sp>
    </p:spTree>
    <p:extLst>
      <p:ext uri="{BB962C8B-B14F-4D97-AF65-F5344CB8AC3E}">
        <p14:creationId xmlns:p14="http://schemas.microsoft.com/office/powerpoint/2010/main" val="1097222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39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ja pi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549275"/>
            <a:ext cx="6044006" cy="75522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  <a:lvl2pPr>
              <a:defRPr sz="2200" b="1" i="0"/>
            </a:lvl2pPr>
          </a:lstStyle>
          <a:p>
            <a:pPr lvl="0"/>
            <a:r>
              <a:rPr lang="et-EE"/>
              <a:t>Redigeeri juhtslaidi</a:t>
            </a:r>
          </a:p>
          <a:p>
            <a:pPr lvl="0"/>
            <a:r>
              <a:rPr lang="et-EE"/>
              <a:t>Vajadusel kahel real</a:t>
            </a:r>
            <a:endParaRPr lang="en-US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7"/>
          </p:nvPr>
        </p:nvSpPr>
        <p:spPr>
          <a:xfrm>
            <a:off x="6888163" y="549276"/>
            <a:ext cx="4248151" cy="52197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2171700" y="1628776"/>
            <a:ext cx="4351731" cy="4140199"/>
          </a:xfrm>
          <a:prstGeom prst="rect">
            <a:avLst/>
          </a:prstGeom>
        </p:spPr>
        <p:txBody>
          <a:bodyPr lIns="0" tIns="0" rIns="0" bIns="0"/>
          <a:lstStyle>
            <a:lvl1pPr marL="285750" marR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  <a:lvl2pPr marL="685800" indent="-228600">
              <a:buClr>
                <a:srgbClr val="E4067E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2pPr>
            <a:lvl3pPr marL="1143000" indent="-228600">
              <a:buClr>
                <a:srgbClr val="E4067E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3pPr>
            <a:lvl4pPr marL="160020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4pPr>
            <a:lvl5pPr marL="205740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5pPr>
            <a:lvl6pPr marL="251460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6pPr>
            <a:lvl7pPr marL="2971800" marR="0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 sz="1800">
                <a:solidFill>
                  <a:srgbClr val="332B60"/>
                </a:solidFill>
              </a:defRPr>
            </a:lvl7pPr>
          </a:lstStyle>
          <a:p>
            <a:pPr lvl="0"/>
            <a:r>
              <a:rPr lang="et-EE"/>
              <a:t>Redigeeri juhtslaidi tekstilaade</a:t>
            </a:r>
          </a:p>
          <a:p>
            <a:pPr lvl="1"/>
            <a:r>
              <a:rPr lang="et-EE"/>
              <a:t>Redigeeri teksti</a:t>
            </a:r>
          </a:p>
          <a:p>
            <a:pPr lvl="2"/>
            <a:r>
              <a:rPr lang="et-EE"/>
              <a:t>Redigeeri teksti</a:t>
            </a:r>
          </a:p>
          <a:p>
            <a:pPr marL="1600200" marR="0" lvl="3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/>
              <a:t>Redigeeri teksti</a:t>
            </a:r>
          </a:p>
          <a:p>
            <a:pPr marL="2057400" marR="0" lvl="4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/>
              <a:t>Redigeeri teksti</a:t>
            </a:r>
          </a:p>
          <a:p>
            <a:pPr marL="2514600" marR="0" lvl="5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/>
              <a:t>Redigeeri teksti</a:t>
            </a:r>
          </a:p>
          <a:p>
            <a:pPr marL="2971800" marR="0" lvl="6" indent="-28575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E4067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t-EE"/>
              <a:t>Redigeeri teksti </a:t>
            </a:r>
          </a:p>
        </p:txBody>
      </p:sp>
    </p:spTree>
    <p:extLst>
      <p:ext uri="{BB962C8B-B14F-4D97-AF65-F5344CB8AC3E}">
        <p14:creationId xmlns:p14="http://schemas.microsoft.com/office/powerpoint/2010/main" val="2395010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339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afik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2171700" y="5204389"/>
            <a:ext cx="4351731" cy="570769"/>
          </a:xfrm>
          <a:prstGeom prst="rect">
            <a:avLst/>
          </a:prstGeom>
        </p:spPr>
        <p:txBody>
          <a:bodyPr lIns="0" tIns="0" rIns="0" bIns="0"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/>
              <a:t>Redigeeri juhtslaidi tekstilaade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558471"/>
            <a:ext cx="10656888" cy="755228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t-EE"/>
              <a:t>Redigeeri juhtslaidi</a:t>
            </a:r>
          </a:p>
          <a:p>
            <a:pPr lvl="0"/>
            <a:r>
              <a:rPr lang="et-EE"/>
              <a:t>Vajadusel kahel real</a:t>
            </a:r>
            <a:endParaRPr lang="en-US"/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6888164" y="5204389"/>
            <a:ext cx="4248542" cy="570769"/>
          </a:xfrm>
          <a:prstGeom prst="rect">
            <a:avLst/>
          </a:prstGeom>
        </p:spPr>
        <p:txBody>
          <a:bodyPr lIns="0" tIns="0" rIns="0" bIns="0"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332B60"/>
                </a:solidFill>
                <a:latin typeface="Verdana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22"/>
          </p:nvPr>
        </p:nvSpPr>
        <p:spPr>
          <a:xfrm>
            <a:off x="2171701" y="1628776"/>
            <a:ext cx="4351338" cy="333633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23" hasCustomPrompt="1"/>
          </p:nvPr>
        </p:nvSpPr>
        <p:spPr>
          <a:xfrm>
            <a:off x="6888163" y="1628775"/>
            <a:ext cx="4248150" cy="3336331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t-EE" noProof="0"/>
              <a:t>Diagrammi lisamiseks klõpsake ikooni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140557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lm pil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9"/>
          <p:cNvSpPr>
            <a:spLocks noGrp="1"/>
          </p:cNvSpPr>
          <p:nvPr>
            <p:ph type="pic" sz="quarter" idx="17"/>
          </p:nvPr>
        </p:nvSpPr>
        <p:spPr>
          <a:xfrm>
            <a:off x="2171700" y="549276"/>
            <a:ext cx="5109317" cy="5219700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" name="Picture Placeholder 19"/>
          <p:cNvSpPr>
            <a:spLocks noGrp="1"/>
          </p:cNvSpPr>
          <p:nvPr>
            <p:ph type="pic" sz="quarter" idx="19"/>
          </p:nvPr>
        </p:nvSpPr>
        <p:spPr>
          <a:xfrm>
            <a:off x="7511753" y="3459344"/>
            <a:ext cx="3624561" cy="2309631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1" name="Picture Placeholder 19"/>
          <p:cNvSpPr>
            <a:spLocks noGrp="1"/>
          </p:cNvSpPr>
          <p:nvPr>
            <p:ph type="pic" sz="quarter" idx="20"/>
          </p:nvPr>
        </p:nvSpPr>
        <p:spPr>
          <a:xfrm>
            <a:off x="7511753" y="549275"/>
            <a:ext cx="3624561" cy="2709564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accent1"/>
              </a:buClr>
              <a:buFont typeface="Wingdings" panose="05000000000000000000" pitchFamily="2" charset="2"/>
              <a:buChar char="§"/>
              <a:defRPr sz="1800">
                <a:solidFill>
                  <a:srgbClr val="332B60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5" name="Text Placeholder 1"/>
          <p:cNvSpPr txBox="1">
            <a:spLocks/>
          </p:cNvSpPr>
          <p:nvPr userDrawn="1"/>
        </p:nvSpPr>
        <p:spPr>
          <a:xfrm>
            <a:off x="1836653" y="5972632"/>
            <a:ext cx="2761100" cy="175132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kern="1200" cap="all" baseline="0">
                <a:solidFill>
                  <a:schemeClr val="accent2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t-EE" altLang="en-US" sz="1200" b="0"/>
              <a:t>TALLINNA TEHNIKAÜLIKOOL</a:t>
            </a:r>
            <a:endParaRPr lang="en-US" altLang="en-US" sz="1200" b="0"/>
          </a:p>
        </p:txBody>
      </p:sp>
      <p:cxnSp>
        <p:nvCxnSpPr>
          <p:cNvPr id="6" name="Straight Connector 8"/>
          <p:cNvCxnSpPr/>
          <p:nvPr userDrawn="1"/>
        </p:nvCxnSpPr>
        <p:spPr>
          <a:xfrm>
            <a:off x="1698624" y="5775158"/>
            <a:ext cx="0" cy="57008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787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551545"/>
            <a:ext cx="10656888" cy="836666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200" b="1" i="0" cap="all" baseline="0">
                <a:solidFill>
                  <a:srgbClr val="332B60"/>
                </a:solidFill>
                <a:latin typeface="Verdana" charset="0"/>
              </a:defRPr>
            </a:lvl1pPr>
            <a:lvl2pPr>
              <a:defRPr sz="2500" b="1" i="0"/>
            </a:lvl2pPr>
          </a:lstStyle>
          <a:p>
            <a:pPr lvl="0"/>
            <a:r>
              <a:rPr lang="et-EE"/>
              <a:t>Redigeeri juhtslaidi</a:t>
            </a:r>
          </a:p>
          <a:p>
            <a:pPr lvl="0"/>
            <a:r>
              <a:rPr lang="et-EE"/>
              <a:t>Vajadusel kahel real</a:t>
            </a:r>
            <a:endParaRPr lang="en-US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23"/>
          </p:nvPr>
        </p:nvSpPr>
        <p:spPr>
          <a:xfrm>
            <a:off x="2171700" y="1628776"/>
            <a:ext cx="8964613" cy="4140200"/>
          </a:xfrm>
          <a:prstGeom prst="rect">
            <a:avLst/>
          </a:prstGeom>
        </p:spPr>
        <p:txBody>
          <a:bodyPr/>
          <a:lstStyle>
            <a:lvl1pPr>
              <a:defRPr sz="1800" baseline="0">
                <a:solidFill>
                  <a:schemeClr val="bg1"/>
                </a:solidFill>
                <a:latin typeface="Verdana" charset="0"/>
              </a:defRPr>
            </a:lvl1pPr>
          </a:lstStyle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499663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lt 3"/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35" t="19052" r="15651" b="26172"/>
          <a:stretch/>
        </p:blipFill>
        <p:spPr>
          <a:xfrm>
            <a:off x="462334" y="5732251"/>
            <a:ext cx="1085205" cy="648000"/>
          </a:xfrm>
          <a:prstGeom prst="rect">
            <a:avLst/>
          </a:prstGeom>
        </p:spPr>
      </p:pic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5E0AB993-4BFC-4F9E-97E1-F2FF3173D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6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</a:t>
            </a:r>
            <a:br>
              <a:rPr lang="et-EE"/>
            </a:br>
            <a:r>
              <a:rPr lang="en-US"/>
              <a:t>TITLE STYLE</a:t>
            </a:r>
            <a:endParaRPr lang="et-E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043F4D-4C1B-412C-914B-5B86DDA7F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96291"/>
            <a:ext cx="10515600" cy="4109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buClr>
                <a:srgbClr val="E4067E"/>
              </a:buClr>
            </a:pP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Vivamus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hendrerit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.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Proin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dapibus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.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Praesent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ultrice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ces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nulla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sit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amet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 </a:t>
            </a:r>
            <a:r>
              <a:rPr lang="en-US" altLang="en-US" sz="1800" err="1">
                <a:solidFill>
                  <a:srgbClr val="332B60"/>
                </a:solidFill>
                <a:latin typeface="+mn-lt"/>
              </a:rPr>
              <a:t>lacus</a:t>
            </a:r>
            <a:r>
              <a:rPr lang="en-US" altLang="en-US" sz="1800">
                <a:solidFill>
                  <a:srgbClr val="332B60"/>
                </a:solidFill>
                <a:latin typeface="+mn-lt"/>
              </a:rPr>
              <a:t>.</a:t>
            </a:r>
          </a:p>
          <a:p>
            <a:pPr lvl="1">
              <a:buClr>
                <a:srgbClr val="E4067E"/>
              </a:buClr>
              <a:buFont typeface="Wingdings" panose="05000000000000000000" pitchFamily="2" charset="2"/>
              <a:buChar char="§"/>
            </a:pPr>
            <a:r>
              <a:rPr lang="en-US" altLang="en-US" sz="1800" err="1">
                <a:solidFill>
                  <a:srgbClr val="332B60"/>
                </a:solidFill>
              </a:rPr>
              <a:t>Ut</a:t>
            </a:r>
            <a:r>
              <a:rPr lang="en-US" altLang="en-US" sz="1800">
                <a:solidFill>
                  <a:srgbClr val="332B60"/>
                </a:solidFill>
              </a:rPr>
              <a:t> vitae </a:t>
            </a:r>
            <a:r>
              <a:rPr lang="en-US" altLang="en-US" sz="1800" err="1">
                <a:solidFill>
                  <a:srgbClr val="332B60"/>
                </a:solidFill>
              </a:rPr>
              <a:t>nunc</a:t>
            </a:r>
            <a:r>
              <a:rPr lang="en-US" altLang="en-US" sz="1800">
                <a:solidFill>
                  <a:srgbClr val="332B60"/>
                </a:solidFill>
              </a:rPr>
              <a:t> non </a:t>
            </a:r>
            <a:r>
              <a:rPr lang="en-US" altLang="en-US" sz="1800" err="1">
                <a:solidFill>
                  <a:srgbClr val="332B60"/>
                </a:solidFill>
              </a:rPr>
              <a:t>pede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tristique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sagittis</a:t>
            </a:r>
            <a:r>
              <a:rPr lang="en-US" altLang="en-US" sz="1800">
                <a:solidFill>
                  <a:srgbClr val="332B60"/>
                </a:solidFill>
              </a:rPr>
              <a:t>. </a:t>
            </a:r>
            <a:r>
              <a:rPr lang="en-US" altLang="en-US" sz="1800" err="1">
                <a:solidFill>
                  <a:srgbClr val="332B60"/>
                </a:solidFill>
              </a:rPr>
              <a:t>Aliquam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imperdiet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elit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vel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justo</a:t>
            </a:r>
            <a:r>
              <a:rPr lang="en-US" altLang="en-US" sz="1800">
                <a:solidFill>
                  <a:srgbClr val="332B60"/>
                </a:solidFill>
              </a:rPr>
              <a:t>. </a:t>
            </a:r>
          </a:p>
          <a:p>
            <a:pPr lvl="2">
              <a:buClr>
                <a:srgbClr val="E4067E"/>
              </a:buClr>
              <a:buFont typeface="Wingdings" panose="05000000000000000000" pitchFamily="2" charset="2"/>
              <a:buChar char="§"/>
            </a:pPr>
            <a:r>
              <a:rPr lang="en-US" altLang="en-US" sz="1800" err="1">
                <a:solidFill>
                  <a:srgbClr val="332B60"/>
                </a:solidFill>
              </a:rPr>
              <a:t>Quisque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porttitor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imperiandiet</a:t>
            </a:r>
            <a:r>
              <a:rPr lang="en-US" altLang="en-US" sz="1800">
                <a:solidFill>
                  <a:srgbClr val="332B60"/>
                </a:solidFill>
              </a:rPr>
              <a:t> qua.</a:t>
            </a:r>
          </a:p>
          <a:p>
            <a:pPr lvl="3">
              <a:buClr>
                <a:srgbClr val="E4067E"/>
              </a:buClr>
              <a:buFont typeface="Wingdings" panose="05000000000000000000" pitchFamily="2" charset="2"/>
              <a:buChar char="§"/>
            </a:pPr>
            <a:r>
              <a:rPr lang="en-US" altLang="en-US" err="1">
                <a:solidFill>
                  <a:srgbClr val="332B60"/>
                </a:solidFill>
              </a:rPr>
              <a:t>Phasellus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vel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lectus</a:t>
            </a:r>
            <a:r>
              <a:rPr lang="en-US" altLang="en-US">
                <a:solidFill>
                  <a:srgbClr val="332B60"/>
                </a:solidFill>
              </a:rPr>
              <a:t> at </a:t>
            </a:r>
            <a:r>
              <a:rPr lang="en-US" altLang="en-US" err="1">
                <a:solidFill>
                  <a:srgbClr val="332B60"/>
                </a:solidFill>
              </a:rPr>
              <a:t>orci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ornare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ultrices</a:t>
            </a:r>
            <a:r>
              <a:rPr lang="en-US" altLang="en-US">
                <a:solidFill>
                  <a:srgbClr val="332B60"/>
                </a:solidFill>
              </a:rPr>
              <a:t>. Viva </a:t>
            </a:r>
            <a:r>
              <a:rPr lang="en-US" altLang="en-US" err="1">
                <a:solidFill>
                  <a:srgbClr val="332B60"/>
                </a:solidFill>
              </a:rPr>
              <a:t>etmus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justo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est</a:t>
            </a:r>
            <a:r>
              <a:rPr lang="en-US" altLang="en-US">
                <a:solidFill>
                  <a:srgbClr val="332B60"/>
                </a:solidFill>
              </a:rPr>
              <a:t>, </a:t>
            </a:r>
            <a:r>
              <a:rPr lang="en-US" altLang="en-US" err="1">
                <a:solidFill>
                  <a:srgbClr val="332B60"/>
                </a:solidFill>
              </a:rPr>
              <a:t>vulputate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eu</a:t>
            </a:r>
            <a:r>
              <a:rPr lang="et-EE" altLang="en-US">
                <a:solidFill>
                  <a:srgbClr val="332B60"/>
                </a:solidFill>
              </a:rPr>
              <a:t>.</a:t>
            </a:r>
          </a:p>
          <a:p>
            <a:pPr lvl="4">
              <a:buClr>
                <a:srgbClr val="E4067E"/>
              </a:buClr>
              <a:buFont typeface="Wingdings" panose="05000000000000000000" pitchFamily="2" charset="2"/>
              <a:buChar char="§"/>
            </a:pPr>
            <a:r>
              <a:rPr lang="en-US" altLang="en-US" err="1">
                <a:solidFill>
                  <a:srgbClr val="332B60"/>
                </a:solidFill>
              </a:rPr>
              <a:t>Phasellus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vel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lectus</a:t>
            </a:r>
            <a:r>
              <a:rPr lang="en-US" altLang="en-US">
                <a:solidFill>
                  <a:srgbClr val="332B60"/>
                </a:solidFill>
              </a:rPr>
              <a:t> at </a:t>
            </a:r>
            <a:r>
              <a:rPr lang="en-US" altLang="en-US" err="1">
                <a:solidFill>
                  <a:srgbClr val="332B60"/>
                </a:solidFill>
              </a:rPr>
              <a:t>orci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ornare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ultrices</a:t>
            </a:r>
            <a:r>
              <a:rPr lang="en-US" altLang="en-US">
                <a:solidFill>
                  <a:srgbClr val="332B60"/>
                </a:solidFill>
              </a:rPr>
              <a:t>. Viva </a:t>
            </a:r>
            <a:r>
              <a:rPr lang="en-US" altLang="en-US" err="1">
                <a:solidFill>
                  <a:srgbClr val="332B60"/>
                </a:solidFill>
              </a:rPr>
              <a:t>etmus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justo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est</a:t>
            </a:r>
            <a:r>
              <a:rPr lang="en-US" altLang="en-US">
                <a:solidFill>
                  <a:srgbClr val="332B60"/>
                </a:solidFill>
              </a:rPr>
              <a:t>, </a:t>
            </a:r>
            <a:r>
              <a:rPr lang="en-US" altLang="en-US" err="1">
                <a:solidFill>
                  <a:srgbClr val="332B60"/>
                </a:solidFill>
              </a:rPr>
              <a:t>vulputate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eu</a:t>
            </a:r>
            <a:r>
              <a:rPr lang="et-EE" altLang="en-US">
                <a:solidFill>
                  <a:srgbClr val="332B60"/>
                </a:solidFill>
              </a:rPr>
              <a:t>.</a:t>
            </a:r>
          </a:p>
          <a:p>
            <a:pPr lvl="5">
              <a:buClr>
                <a:srgbClr val="E4067E"/>
              </a:buClr>
              <a:buFont typeface="Wingdings" panose="05000000000000000000" pitchFamily="2" charset="2"/>
              <a:buChar char="§"/>
            </a:pPr>
            <a:r>
              <a:rPr lang="en-US" altLang="en-US" err="1">
                <a:solidFill>
                  <a:srgbClr val="332B60"/>
                </a:solidFill>
              </a:rPr>
              <a:t>Phasellus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vel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lectus</a:t>
            </a:r>
            <a:r>
              <a:rPr lang="en-US" altLang="en-US">
                <a:solidFill>
                  <a:srgbClr val="332B60"/>
                </a:solidFill>
              </a:rPr>
              <a:t> at </a:t>
            </a:r>
            <a:r>
              <a:rPr lang="en-US" altLang="en-US" err="1">
                <a:solidFill>
                  <a:srgbClr val="332B60"/>
                </a:solidFill>
              </a:rPr>
              <a:t>orci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ornare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ultrices</a:t>
            </a:r>
            <a:r>
              <a:rPr lang="en-US" altLang="en-US">
                <a:solidFill>
                  <a:srgbClr val="332B60"/>
                </a:solidFill>
              </a:rPr>
              <a:t>. Viva </a:t>
            </a:r>
            <a:r>
              <a:rPr lang="en-US" altLang="en-US" err="1">
                <a:solidFill>
                  <a:srgbClr val="332B60"/>
                </a:solidFill>
              </a:rPr>
              <a:t>etmus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justo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est</a:t>
            </a:r>
            <a:r>
              <a:rPr lang="en-US" altLang="en-US">
                <a:solidFill>
                  <a:srgbClr val="332B60"/>
                </a:solidFill>
              </a:rPr>
              <a:t>, </a:t>
            </a:r>
            <a:r>
              <a:rPr lang="en-US" altLang="en-US" err="1">
                <a:solidFill>
                  <a:srgbClr val="332B60"/>
                </a:solidFill>
              </a:rPr>
              <a:t>vulputate</a:t>
            </a:r>
            <a:r>
              <a:rPr lang="en-US" altLang="en-US">
                <a:solidFill>
                  <a:srgbClr val="332B60"/>
                </a:solidFill>
              </a:rPr>
              <a:t> </a:t>
            </a:r>
            <a:r>
              <a:rPr lang="en-US" altLang="en-US" err="1">
                <a:solidFill>
                  <a:srgbClr val="332B60"/>
                </a:solidFill>
              </a:rPr>
              <a:t>eu</a:t>
            </a:r>
            <a:r>
              <a:rPr lang="et-EE" altLang="en-US">
                <a:solidFill>
                  <a:srgbClr val="332B60"/>
                </a:solidFill>
              </a:rPr>
              <a:t>.</a:t>
            </a:r>
            <a:endParaRPr lang="en-US" altLang="en-US">
              <a:solidFill>
                <a:srgbClr val="332B6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  <p:sldLayoutId id="2147483909" r:id="rId2"/>
    <p:sldLayoutId id="2147483910" r:id="rId3"/>
    <p:sldLayoutId id="2147483911" r:id="rId4"/>
    <p:sldLayoutId id="2147483912" r:id="rId5"/>
    <p:sldLayoutId id="2147483913" r:id="rId6"/>
    <p:sldLayoutId id="2147483914" r:id="rId7"/>
    <p:sldLayoutId id="2147483915" r:id="rId8"/>
    <p:sldLayoutId id="2147483916" r:id="rId9"/>
    <p:sldLayoutId id="2147483917" r:id="rId10"/>
    <p:sldLayoutId id="2147483919" r:id="rId11"/>
    <p:sldLayoutId id="2147483920" r:id="rId12"/>
  </p:sldLayoutIdLst>
  <p:hf hdr="0"/>
  <p:txStyles>
    <p:titleStyle>
      <a:lvl1pPr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defRPr sz="2200" b="1" kern="1200">
          <a:solidFill>
            <a:schemeClr val="tx2"/>
          </a:solidFill>
          <a:latin typeface="+mn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Verdana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Verdana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Verdana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Verdana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34" userDrawn="1">
          <p15:clr>
            <a:srgbClr val="F26B43"/>
          </p15:clr>
        </p15:guide>
        <p15:guide id="2" pos="302" userDrawn="1">
          <p15:clr>
            <a:srgbClr val="F26B43"/>
          </p15:clr>
        </p15:guide>
        <p15:guide id="3" pos="1368" userDrawn="1">
          <p15:clr>
            <a:srgbClr val="F26B43"/>
          </p15:clr>
        </p15:guide>
        <p15:guide id="4" orient="horz" pos="3997" userDrawn="1">
          <p15:clr>
            <a:srgbClr val="F26B43"/>
          </p15:clr>
        </p15:guide>
        <p15:guide id="5" orient="horz" pos="1026" userDrawn="1">
          <p15:clr>
            <a:srgbClr val="F26B43"/>
          </p15:clr>
        </p15:guide>
        <p15:guide id="6" orient="horz" pos="34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i kohatäide 4"/>
          <p:cNvSpPr>
            <a:spLocks noGrp="1"/>
          </p:cNvSpPr>
          <p:nvPr>
            <p:ph type="body" sz="quarter" idx="12"/>
          </p:nvPr>
        </p:nvSpPr>
        <p:spPr>
          <a:xfrm>
            <a:off x="508777" y="3854795"/>
            <a:ext cx="11421966" cy="1545052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t-EE" dirty="0">
                <a:latin typeface="Verdana"/>
                <a:ea typeface="Verdana"/>
              </a:rPr>
              <a:t>G11</a:t>
            </a:r>
          </a:p>
          <a:p>
            <a:r>
              <a:rPr lang="et-EE" dirty="0">
                <a:solidFill>
                  <a:schemeClr val="accent1"/>
                </a:solidFill>
                <a:latin typeface="Verdana"/>
                <a:ea typeface="Verdana"/>
              </a:rPr>
              <a:t>Valgustugevuse mõõtmine fotodioodiga / Arduino Nano digisisendi laiendamine </a:t>
            </a:r>
            <a:endParaRPr lang="et-EE" dirty="0">
              <a:solidFill>
                <a:schemeClr val="accent1"/>
              </a:solidFill>
              <a:ea typeface="Verdana"/>
            </a:endParaRPr>
          </a:p>
        </p:txBody>
      </p:sp>
      <p:sp>
        <p:nvSpPr>
          <p:cNvPr id="14" name="Teksti kohatäide 5"/>
          <p:cNvSpPr>
            <a:spLocks noGrp="1"/>
          </p:cNvSpPr>
          <p:nvPr>
            <p:ph type="body" sz="quarter" idx="13"/>
          </p:nvPr>
        </p:nvSpPr>
        <p:spPr>
          <a:xfrm>
            <a:off x="958720" y="5399847"/>
            <a:ext cx="4335175" cy="1174093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t-EE" sz="1800"/>
              <a:t>Juhendaja: Kaiser Pärnamets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t-EE" sz="1800"/>
              <a:t>Uko Poschlin, Karl Romet de la Torre</a:t>
            </a:r>
            <a:br>
              <a:rPr lang="et-EE" sz="1800">
                <a:solidFill>
                  <a:srgbClr val="332B60"/>
                </a:solidFill>
              </a:rPr>
            </a:br>
            <a:endParaRPr lang="en-US" sz="1800">
              <a:solidFill>
                <a:srgbClr val="332B60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err="1">
                <a:solidFill>
                  <a:srgbClr val="332B60"/>
                </a:solidFill>
              </a:rPr>
              <a:t>Tallinna</a:t>
            </a:r>
            <a:r>
              <a:rPr lang="en-US" sz="1800">
                <a:solidFill>
                  <a:srgbClr val="332B60"/>
                </a:solidFill>
              </a:rPr>
              <a:t> </a:t>
            </a:r>
            <a:r>
              <a:rPr lang="en-US" sz="1800" err="1">
                <a:solidFill>
                  <a:srgbClr val="332B60"/>
                </a:solidFill>
              </a:rPr>
              <a:t>Tehnikaülikool</a:t>
            </a:r>
            <a:endParaRPr lang="et-EE" sz="1800">
              <a:solidFill>
                <a:srgbClr val="332B60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5E80C-5707-4EE3-95FB-495DF4DFF750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427C74C4-9DED-4FA7-982C-AFF2E0F6203D}" type="datetime1">
              <a:rPr lang="et-EE" smtClean="0"/>
              <a:t>23.09.2025</a:t>
            </a:fld>
            <a:endParaRPr lang="et-EE"/>
          </a:p>
        </p:txBody>
      </p:sp>
      <p:sp>
        <p:nvSpPr>
          <p:cNvPr id="2" name="Teksti kohatäide 5">
            <a:extLst>
              <a:ext uri="{FF2B5EF4-FFF2-40B4-BE49-F238E27FC236}">
                <a16:creationId xmlns:a16="http://schemas.microsoft.com/office/drawing/2014/main" id="{08518355-602D-0555-8A92-91AF8516EEC1}"/>
              </a:ext>
            </a:extLst>
          </p:cNvPr>
          <p:cNvSpPr txBox="1">
            <a:spLocks/>
          </p:cNvSpPr>
          <p:nvPr/>
        </p:nvSpPr>
        <p:spPr>
          <a:xfrm>
            <a:off x="5647289" y="5399847"/>
            <a:ext cx="4335175" cy="117409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kern="1200" baseline="0">
                <a:solidFill>
                  <a:srgbClr val="332B60"/>
                </a:solidFill>
                <a:latin typeface="Verdana" charset="0"/>
                <a:ea typeface="+mn-ea"/>
                <a:cs typeface="+mn-cs"/>
              </a:defRPr>
            </a:lvl1pPr>
            <a:lvl2pPr marL="6858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t-EE" sz="1800">
                <a:latin typeface="Verdana"/>
                <a:ea typeface="Verdana"/>
              </a:rPr>
              <a:t>Juhendaja: Andres </a:t>
            </a:r>
            <a:r>
              <a:rPr lang="et-EE" sz="1800" err="1">
                <a:latin typeface="Verdana"/>
                <a:ea typeface="Verdana"/>
              </a:rPr>
              <a:t>Eek</a:t>
            </a:r>
            <a:r>
              <a:rPr lang="et-EE" sz="1800">
                <a:latin typeface="Verdana"/>
                <a:ea typeface="Verdana"/>
              </a:rPr>
              <a:t> </a:t>
            </a:r>
            <a:endParaRPr lang="en-US" sz="180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t-EE" sz="1800"/>
              <a:t>Jüri Kajava, Jarek Rootsma</a:t>
            </a:r>
            <a:br>
              <a:rPr lang="et-EE" sz="1800"/>
            </a:br>
            <a:endParaRPr lang="et-EE" sz="1800"/>
          </a:p>
        </p:txBody>
      </p:sp>
    </p:spTree>
    <p:extLst>
      <p:ext uri="{BB962C8B-B14F-4D97-AF65-F5344CB8AC3E}">
        <p14:creationId xmlns:p14="http://schemas.microsoft.com/office/powerpoint/2010/main" val="1599053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B9FB66-63A1-168D-7E6A-8A691A3A6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i kohatäide 4">
            <a:extLst>
              <a:ext uri="{FF2B5EF4-FFF2-40B4-BE49-F238E27FC236}">
                <a16:creationId xmlns:a16="http://schemas.microsoft.com/office/drawing/2014/main" id="{F3D076D0-FCA4-2969-F23F-4400AE4FFC0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4388" y="3966028"/>
            <a:ext cx="4921612" cy="348829"/>
          </a:xfrm>
        </p:spPr>
        <p:txBody>
          <a:bodyPr vert="horz" lIns="0" tIns="0" rIns="0" bIns="0" rtlCol="0" anchor="t">
            <a:noAutofit/>
          </a:bodyPr>
          <a:lstStyle/>
          <a:p>
            <a:r>
              <a:rPr lang="et-EE" sz="2800" dirty="0">
                <a:solidFill>
                  <a:schemeClr val="accent1"/>
                </a:solidFill>
                <a:latin typeface="Verdana"/>
                <a:ea typeface="Verdana"/>
              </a:rPr>
              <a:t>Valgustugevuse mõõtmine fotodioodiga</a:t>
            </a:r>
            <a:endParaRPr lang="et-EE" altLang="en-US" sz="2900" dirty="0">
              <a:solidFill>
                <a:schemeClr val="accent1"/>
              </a:solidFill>
              <a:latin typeface="+mn-lt"/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720865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t-EE" altLang="en-US">
                <a:solidFill>
                  <a:srgbClr val="332B60"/>
                </a:solidFill>
              </a:rPr>
              <a:t>Projekt (analoog):</a:t>
            </a:r>
            <a:br>
              <a:rPr lang="et-EE" altLang="en-US">
                <a:solidFill>
                  <a:srgbClr val="332B60"/>
                </a:solidFill>
              </a:rPr>
            </a:br>
            <a:r>
              <a:rPr lang="et-EE"/>
              <a:t>Valgustugevuse mõõtmine fotodioodiga</a:t>
            </a:r>
            <a:endParaRPr lang="en-US" altLang="en-US">
              <a:solidFill>
                <a:srgbClr val="332B60"/>
              </a:solidFill>
            </a:endParaRPr>
          </a:p>
          <a:p>
            <a:endParaRPr lang="en-US" altLang="en-US">
              <a:solidFill>
                <a:srgbClr val="332B60"/>
              </a:solidFill>
            </a:endParaRPr>
          </a:p>
        </p:txBody>
      </p:sp>
      <p:sp>
        <p:nvSpPr>
          <p:cNvPr id="6147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171700" y="1628775"/>
            <a:ext cx="8802242" cy="404050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t-EE"/>
              <a:t>Koostada skeem, mis hindab valgustatust vahemikus 300-500 luksi ja kasutades selleks kolme </a:t>
            </a:r>
            <a:r>
              <a:rPr lang="et-EE" err="1"/>
              <a:t>LED-i</a:t>
            </a:r>
            <a:r>
              <a:rPr lang="et-EE"/>
              <a:t>: valgustatus on alla 300 luksi, valgustatus on vahemikus 300-500 luksi ja valgustatus on üle 500 luksi. </a:t>
            </a:r>
            <a:endParaRPr lang="et-EE">
              <a:ea typeface="Verdana"/>
            </a:endParaRPr>
          </a:p>
          <a:p>
            <a:pPr lvl="1"/>
            <a:r>
              <a:rPr lang="et-EE"/>
              <a:t>Lahenduses kasutada analoogkomponente (st </a:t>
            </a:r>
            <a:r>
              <a:rPr lang="et-EE" err="1"/>
              <a:t>Arduino</a:t>
            </a:r>
            <a:r>
              <a:rPr lang="et-EE"/>
              <a:t> </a:t>
            </a:r>
            <a:r>
              <a:rPr lang="et-EE" err="1"/>
              <a:t>Nano</a:t>
            </a:r>
            <a:r>
              <a:rPr lang="et-EE"/>
              <a:t> jääb valikust välja). </a:t>
            </a:r>
            <a:endParaRPr lang="et-EE">
              <a:ea typeface="Verdana"/>
            </a:endParaRPr>
          </a:p>
          <a:p>
            <a:pPr lvl="2"/>
            <a:r>
              <a:rPr lang="et-EE"/>
              <a:t>valgustatuse mõõtmine, kohvris oleva fotodioodi sobivus selleks </a:t>
            </a:r>
            <a:endParaRPr lang="et-EE">
              <a:ea typeface="Verdana"/>
            </a:endParaRPr>
          </a:p>
          <a:p>
            <a:pPr lvl="2"/>
            <a:r>
              <a:rPr lang="et-EE"/>
              <a:t>muundur: fotodioodi vool -&gt; pinge </a:t>
            </a:r>
            <a:endParaRPr lang="et-EE">
              <a:ea typeface="Verdana"/>
            </a:endParaRPr>
          </a:p>
          <a:p>
            <a:pPr lvl="2"/>
            <a:r>
              <a:rPr lang="et-EE"/>
              <a:t>valgustatuse näidu tasemete määramine (</a:t>
            </a:r>
            <a:r>
              <a:rPr lang="et-EE" err="1"/>
              <a:t>komparaator</a:t>
            </a:r>
            <a:r>
              <a:rPr lang="et-EE"/>
              <a:t> ehk </a:t>
            </a:r>
            <a:r>
              <a:rPr lang="et-EE" err="1"/>
              <a:t>comparator</a:t>
            </a:r>
            <a:r>
              <a:rPr lang="et-EE"/>
              <a:t>) </a:t>
            </a:r>
            <a:endParaRPr lang="et-EE">
              <a:ea typeface="Verdana"/>
            </a:endParaRPr>
          </a:p>
          <a:p>
            <a:pPr lvl="2"/>
            <a:r>
              <a:rPr lang="et-EE"/>
              <a:t>täpsus võiks jääda +-10% suurusjärku võrreldes valgusmõõtjaga</a:t>
            </a:r>
            <a:endParaRPr lang="et-EE">
              <a:solidFill>
                <a:srgbClr val="332B60"/>
              </a:solidFill>
              <a:ea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47616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t-EE" altLang="en-US"/>
              <a:t>Esalgne skeem (analoog):</a:t>
            </a:r>
            <a:br>
              <a:rPr lang="et-EE" altLang="en-US"/>
            </a:br>
            <a:r>
              <a:rPr lang="et-EE"/>
              <a:t>Valgustugevuse mõõtmine fotodioodiga</a:t>
            </a:r>
            <a:endParaRPr lang="en-US" altLang="en-US"/>
          </a:p>
          <a:p>
            <a:endParaRPr lang="en-US" altLang="en-US">
              <a:solidFill>
                <a:srgbClr val="332B60"/>
              </a:solidFill>
            </a:endParaRPr>
          </a:p>
        </p:txBody>
      </p:sp>
      <p:sp>
        <p:nvSpPr>
          <p:cNvPr id="7171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479425" y="1344676"/>
            <a:ext cx="6519771" cy="189558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en-US" sz="1800" err="1">
                <a:solidFill>
                  <a:srgbClr val="332B60"/>
                </a:solidFill>
              </a:rPr>
              <a:t>Fotodiood</a:t>
            </a:r>
            <a:r>
              <a:rPr lang="en-US" altLang="en-US" sz="1800">
                <a:solidFill>
                  <a:srgbClr val="332B60"/>
                </a:solidFill>
              </a:rPr>
              <a:t> (BPW34): </a:t>
            </a:r>
            <a:r>
              <a:rPr lang="en-US" altLang="en-US" sz="1800" err="1">
                <a:solidFill>
                  <a:srgbClr val="332B60"/>
                </a:solidFill>
              </a:rPr>
              <a:t>genereerib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valguse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mõjul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voolu</a:t>
            </a:r>
            <a:endParaRPr lang="en-US" altLang="en-US" sz="1800">
              <a:solidFill>
                <a:srgbClr val="332B60"/>
              </a:solidFill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en-US" sz="1800">
                <a:solidFill>
                  <a:srgbClr val="332B60"/>
                </a:solidFill>
              </a:rPr>
              <a:t>Op-</a:t>
            </a:r>
            <a:r>
              <a:rPr lang="en-US" altLang="en-US" sz="1800" err="1">
                <a:solidFill>
                  <a:srgbClr val="332B60"/>
                </a:solidFill>
              </a:rPr>
              <a:t>võimendi</a:t>
            </a:r>
            <a:r>
              <a:rPr lang="en-US" altLang="en-US" sz="1800">
                <a:solidFill>
                  <a:srgbClr val="332B60"/>
                </a:solidFill>
              </a:rPr>
              <a:t> (MCP6002): </a:t>
            </a:r>
            <a:r>
              <a:rPr lang="en-US" altLang="en-US" sz="1800" err="1">
                <a:solidFill>
                  <a:srgbClr val="332B60"/>
                </a:solidFill>
              </a:rPr>
              <a:t>teisendab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voolu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pingeks</a:t>
            </a:r>
            <a:endParaRPr lang="en-US" altLang="en-US" sz="1800">
              <a:solidFill>
                <a:srgbClr val="332B60"/>
              </a:solidFill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en-US" sz="1800" err="1">
                <a:solidFill>
                  <a:srgbClr val="332B60"/>
                </a:solidFill>
              </a:rPr>
              <a:t>Takisti</a:t>
            </a:r>
            <a:r>
              <a:rPr lang="en-US" altLang="en-US" sz="1800">
                <a:solidFill>
                  <a:srgbClr val="332B60"/>
                </a:solidFill>
              </a:rPr>
              <a:t> (100 k</a:t>
            </a:r>
            <a:r>
              <a:rPr lang="el-GR" altLang="en-US" sz="1800">
                <a:solidFill>
                  <a:srgbClr val="332B60"/>
                </a:solidFill>
              </a:rPr>
              <a:t>Ω): </a:t>
            </a:r>
            <a:r>
              <a:rPr lang="en-US" altLang="en-US" sz="1800" err="1">
                <a:solidFill>
                  <a:srgbClr val="332B60"/>
                </a:solidFill>
              </a:rPr>
              <a:t>määrab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tundlikkuse</a:t>
            </a:r>
            <a:endParaRPr lang="en-US" altLang="en-US" sz="1800">
              <a:solidFill>
                <a:srgbClr val="332B60"/>
              </a:solidFill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altLang="en-US" sz="1800" err="1">
                <a:solidFill>
                  <a:srgbClr val="332B60"/>
                </a:solidFill>
              </a:rPr>
              <a:t>Kondensaator</a:t>
            </a:r>
            <a:r>
              <a:rPr lang="en-US" altLang="en-US" sz="1800">
                <a:solidFill>
                  <a:srgbClr val="332B60"/>
                </a:solidFill>
              </a:rPr>
              <a:t> (10 pF): </a:t>
            </a:r>
            <a:r>
              <a:rPr lang="en-US" altLang="en-US" sz="1800" err="1">
                <a:solidFill>
                  <a:srgbClr val="332B60"/>
                </a:solidFill>
              </a:rPr>
              <a:t>vähendab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müra</a:t>
            </a:r>
            <a:r>
              <a:rPr lang="en-US" altLang="en-US" sz="1800">
                <a:solidFill>
                  <a:srgbClr val="332B60"/>
                </a:solidFill>
              </a:rPr>
              <a:t> ja </a:t>
            </a:r>
            <a:r>
              <a:rPr lang="en-US" altLang="en-US" sz="1800" err="1">
                <a:solidFill>
                  <a:srgbClr val="332B60"/>
                </a:solidFill>
              </a:rPr>
              <a:t>stabiliseerib</a:t>
            </a:r>
            <a:r>
              <a:rPr lang="en-US" altLang="en-US" sz="1800">
                <a:solidFill>
                  <a:srgbClr val="332B60"/>
                </a:solidFill>
              </a:rPr>
              <a:t> </a:t>
            </a:r>
            <a:r>
              <a:rPr lang="en-US" altLang="en-US" sz="1800" err="1">
                <a:solidFill>
                  <a:srgbClr val="332B60"/>
                </a:solidFill>
              </a:rPr>
              <a:t>ahela</a:t>
            </a:r>
            <a:endParaRPr lang="en-US" altLang="en-US" sz="1800">
              <a:solidFill>
                <a:srgbClr val="332B60"/>
              </a:solidFill>
            </a:endParaRPr>
          </a:p>
          <a:p>
            <a:pPr>
              <a:lnSpc>
                <a:spcPct val="100000"/>
              </a:lnSpc>
            </a:pPr>
            <a:endParaRPr lang="en-US" altLang="en-US" sz="1800">
              <a:solidFill>
                <a:srgbClr val="332B6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91AD85-CDED-39D8-F03C-74B558D8E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 flipH="1" flipV="1">
            <a:off x="6999196" y="1364153"/>
            <a:ext cx="4454542" cy="4129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556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t-EE"/>
              <a:t>(analoog):</a:t>
            </a:r>
            <a:br>
              <a:rPr lang="et-EE"/>
            </a:br>
            <a:r>
              <a:rPr lang="et-EE"/>
              <a:t>Valgustugevuse mõõtmine fotodioodiga</a:t>
            </a:r>
          </a:p>
          <a:p>
            <a:endParaRPr lang="en-US" altLang="en-US">
              <a:solidFill>
                <a:srgbClr val="332B60"/>
              </a:solidFill>
            </a:endParaRPr>
          </a:p>
          <a:p>
            <a:endParaRPr lang="en-US" altLang="en-US">
              <a:solidFill>
                <a:srgbClr val="332B6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85C7F0-9FEB-3552-854D-479BBB069C6F}"/>
              </a:ext>
            </a:extLst>
          </p:cNvPr>
          <p:cNvPicPr>
            <a:picLocks/>
          </p:cNvPicPr>
          <p:nvPr/>
        </p:nvPicPr>
        <p:blipFill>
          <a:blip r:embed="rId3"/>
          <a:srcRect t="36141" b="28142"/>
          <a:stretch>
            <a:fillRect/>
          </a:stretch>
        </p:blipFill>
        <p:spPr>
          <a:xfrm>
            <a:off x="726170" y="1468695"/>
            <a:ext cx="6227920" cy="296590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A972329-F825-061C-AA91-832444B4C31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5919" b="32382"/>
          <a:stretch>
            <a:fillRect/>
          </a:stretch>
        </p:blipFill>
        <p:spPr>
          <a:xfrm>
            <a:off x="5254107" y="1468695"/>
            <a:ext cx="6211723" cy="428191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83" t="21504" r="-15205" b="21504"/>
          <a:stretch/>
        </p:blipFill>
        <p:spPr>
          <a:xfrm>
            <a:off x="0" y="-31030"/>
            <a:ext cx="12192000" cy="688903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5128412" y="-30480"/>
            <a:ext cx="7063588" cy="6888480"/>
            <a:chOff x="4923693" y="-30480"/>
            <a:chExt cx="7063588" cy="6888480"/>
          </a:xfrm>
        </p:grpSpPr>
        <p:sp>
          <p:nvSpPr>
            <p:cNvPr id="9" name="Rectangle 8"/>
            <p:cNvSpPr/>
            <p:nvPr/>
          </p:nvSpPr>
          <p:spPr>
            <a:xfrm>
              <a:off x="4923693" y="-30480"/>
              <a:ext cx="7063588" cy="31253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874058" y="2991173"/>
              <a:ext cx="6113223" cy="38668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Teksti kohatäide 4"/>
          <p:cNvSpPr>
            <a:spLocks noGrp="1"/>
          </p:cNvSpPr>
          <p:nvPr>
            <p:ph type="body" sz="quarter" idx="12"/>
          </p:nvPr>
        </p:nvSpPr>
        <p:spPr>
          <a:xfrm>
            <a:off x="6552253" y="2794909"/>
            <a:ext cx="4921612" cy="348829"/>
          </a:xfrm>
        </p:spPr>
        <p:txBody>
          <a:bodyPr vert="horz" lIns="0" tIns="0" rIns="0" bIns="0" rtlCol="0" anchor="t">
            <a:noAutofit/>
          </a:bodyPr>
          <a:lstStyle/>
          <a:p>
            <a:endParaRPr lang="et-EE" altLang="en-US" sz="2900">
              <a:solidFill>
                <a:schemeClr val="tx2"/>
              </a:solidFill>
              <a:ea typeface="Verdana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t-EE" altLang="en-US" sz="2900" err="1">
                <a:solidFill>
                  <a:schemeClr val="accent1"/>
                </a:solidFill>
                <a:latin typeface="+mn-lt"/>
                <a:ea typeface="Verdana"/>
              </a:rPr>
              <a:t>Arduino</a:t>
            </a:r>
            <a:r>
              <a:rPr lang="et-EE" altLang="en-US" sz="2900">
                <a:solidFill>
                  <a:schemeClr val="accent1"/>
                </a:solidFill>
                <a:latin typeface="+mn-lt"/>
                <a:ea typeface="Verdana"/>
              </a:rPr>
              <a:t> Digisisendi laiend</a:t>
            </a:r>
          </a:p>
        </p:txBody>
      </p:sp>
    </p:spTree>
    <p:extLst>
      <p:ext uri="{BB962C8B-B14F-4D97-AF65-F5344CB8AC3E}">
        <p14:creationId xmlns:p14="http://schemas.microsoft.com/office/powerpoint/2010/main" val="395204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586591-E9BB-D21A-B55C-E422516F31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9425" y="549275"/>
            <a:ext cx="7150719" cy="755228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>
                <a:latin typeface="Verdana"/>
                <a:ea typeface="Verdana"/>
              </a:rPr>
              <a:t>Projekt (</a:t>
            </a:r>
            <a:r>
              <a:rPr lang="en-US" err="1">
                <a:latin typeface="Verdana"/>
                <a:ea typeface="Verdana"/>
              </a:rPr>
              <a:t>digitaal</a:t>
            </a:r>
            <a:r>
              <a:rPr lang="en-US">
                <a:latin typeface="Verdana"/>
                <a:ea typeface="Verdana"/>
              </a:rPr>
              <a:t>):</a:t>
            </a:r>
          </a:p>
          <a:p>
            <a:r>
              <a:rPr lang="en-US">
                <a:latin typeface="Verdana"/>
                <a:ea typeface="Verdana"/>
              </a:rPr>
              <a:t>Arduino nano </a:t>
            </a:r>
            <a:r>
              <a:rPr lang="en-US" err="1">
                <a:latin typeface="Verdana"/>
                <a:ea typeface="Verdana"/>
              </a:rPr>
              <a:t>digisisendi</a:t>
            </a:r>
            <a:r>
              <a:rPr lang="en-US">
                <a:latin typeface="Verdana"/>
                <a:ea typeface="Verdana"/>
              </a:rPr>
              <a:t> </a:t>
            </a:r>
            <a:r>
              <a:rPr lang="en-US" err="1">
                <a:latin typeface="Verdana"/>
                <a:ea typeface="Verdana"/>
              </a:rPr>
              <a:t>laiendamine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C5BCDD-396F-B4CF-F5E8-59CF269EE5F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409700" y="1628776"/>
            <a:ext cx="5113731" cy="4140199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>
                <a:latin typeface="Verdana"/>
                <a:ea typeface="Verdana"/>
              </a:rPr>
              <a:t>2 </a:t>
            </a:r>
            <a:r>
              <a:rPr lang="en-US" err="1">
                <a:latin typeface="Verdana"/>
                <a:ea typeface="Verdana"/>
              </a:rPr>
              <a:t>digitaalset</a:t>
            </a:r>
            <a:r>
              <a:rPr lang="en-US">
                <a:latin typeface="Verdana"/>
                <a:ea typeface="Verdana"/>
              </a:rPr>
              <a:t> </a:t>
            </a:r>
            <a:r>
              <a:rPr lang="en-US" err="1">
                <a:latin typeface="Verdana"/>
                <a:ea typeface="Verdana"/>
              </a:rPr>
              <a:t>sisendit</a:t>
            </a:r>
          </a:p>
          <a:p>
            <a:pPr lvl="1" fontAlgn="auto">
              <a:buFont typeface="Courier New" panose="05000000000000000000" pitchFamily="2" charset="2"/>
              <a:buChar char="o"/>
            </a:pPr>
            <a:r>
              <a:rPr lang="en-US" err="1">
                <a:latin typeface="Verdana"/>
                <a:ea typeface="Verdana"/>
              </a:rPr>
              <a:t>Üks</a:t>
            </a:r>
            <a:r>
              <a:rPr lang="en-US">
                <a:latin typeface="Verdana"/>
                <a:ea typeface="Verdana"/>
              </a:rPr>
              <a:t> </a:t>
            </a:r>
            <a:r>
              <a:rPr lang="en-US" err="1">
                <a:latin typeface="Verdana"/>
                <a:ea typeface="Verdana"/>
              </a:rPr>
              <a:t>inverteeritud</a:t>
            </a:r>
          </a:p>
          <a:p>
            <a:pPr fontAlgn="base"/>
            <a:r>
              <a:rPr lang="en-US" err="1">
                <a:latin typeface="Verdana"/>
                <a:ea typeface="Verdana"/>
              </a:rPr>
              <a:t>Omavahel</a:t>
            </a:r>
            <a:r>
              <a:rPr lang="en-US">
                <a:latin typeface="Verdana"/>
                <a:ea typeface="Verdana"/>
              </a:rPr>
              <a:t> </a:t>
            </a:r>
            <a:r>
              <a:rPr lang="en-US" err="1">
                <a:latin typeface="Verdana"/>
                <a:ea typeface="Verdana"/>
              </a:rPr>
              <a:t>isoleeritud</a:t>
            </a:r>
            <a:endParaRPr lang="en-US">
              <a:latin typeface="Verdana"/>
              <a:ea typeface="Verdana"/>
            </a:endParaRPr>
          </a:p>
          <a:p>
            <a:r>
              <a:rPr lang="en-US" err="1">
                <a:latin typeface="Verdana"/>
                <a:ea typeface="Verdana"/>
              </a:rPr>
              <a:t>Samaväärne</a:t>
            </a:r>
            <a:r>
              <a:rPr lang="en-US">
                <a:latin typeface="Verdana"/>
                <a:ea typeface="Verdana"/>
              </a:rPr>
              <a:t> </a:t>
            </a:r>
            <a:r>
              <a:rPr lang="en-US" err="1">
                <a:latin typeface="Verdana"/>
                <a:ea typeface="Verdana"/>
              </a:rPr>
              <a:t>loogilise</a:t>
            </a:r>
            <a:r>
              <a:rPr lang="en-US">
                <a:latin typeface="Verdana"/>
                <a:ea typeface="Verdana"/>
              </a:rPr>
              <a:t> </a:t>
            </a:r>
            <a:r>
              <a:rPr lang="en-US" err="1">
                <a:latin typeface="Verdana"/>
                <a:ea typeface="Verdana"/>
              </a:rPr>
              <a:t>VÕI'ga</a:t>
            </a:r>
            <a:endParaRPr lang="en-US">
              <a:latin typeface="Verdana"/>
              <a:ea typeface="Verdana"/>
            </a:endParaRPr>
          </a:p>
        </p:txBody>
      </p:sp>
      <p:pic>
        <p:nvPicPr>
          <p:cNvPr id="8" name="Picture Placeholder 7" descr="A diagram of a circuit&#10;&#10;AI-generated content may be incorrect.">
            <a:extLst>
              <a:ext uri="{FF2B5EF4-FFF2-40B4-BE49-F238E27FC236}">
                <a16:creationId xmlns:a16="http://schemas.microsoft.com/office/drawing/2014/main" id="{0530C87F-DC32-BC48-F873-601AE55504D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3612" r="5066" b="233"/>
          <a:stretch>
            <a:fillRect/>
          </a:stretch>
        </p:blipFill>
        <p:spPr>
          <a:xfrm>
            <a:off x="5914496" y="1438276"/>
            <a:ext cx="5885372" cy="452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8520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15" descr="A diagram of a circuit&#10;&#10;AI-generated content may be incorrect.">
            <a:extLst>
              <a:ext uri="{FF2B5EF4-FFF2-40B4-BE49-F238E27FC236}">
                <a16:creationId xmlns:a16="http://schemas.microsoft.com/office/drawing/2014/main" id="{A6BF42FF-BEB8-D83B-9E98-6AABA93CBEE4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/>
          <a:srcRect l="742" t="-1308" r="248" b="-424"/>
          <a:stretch>
            <a:fillRect/>
          </a:stretch>
        </p:blipFill>
        <p:spPr>
          <a:xfrm>
            <a:off x="6964676" y="3712488"/>
            <a:ext cx="5053421" cy="2974867"/>
          </a:xfrm>
          <a:prstGeom prst="rect">
            <a:avLst/>
          </a:prstGeom>
        </p:spPr>
      </p:pic>
      <p:pic>
        <p:nvPicPr>
          <p:cNvPr id="11" name="Picture Placeholder 10" descr="A diagram of electrical circuits&#10;&#10;AI-generated content may be incorrect.">
            <a:extLst>
              <a:ext uri="{FF2B5EF4-FFF2-40B4-BE49-F238E27FC236}">
                <a16:creationId xmlns:a16="http://schemas.microsoft.com/office/drawing/2014/main" id="{A3C90F94-073E-F1A6-1002-86BA1245DF83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2145" r="3630" b="202"/>
          <a:stretch>
            <a:fillRect/>
          </a:stretch>
        </p:blipFill>
        <p:spPr>
          <a:xfrm>
            <a:off x="383117" y="1343026"/>
            <a:ext cx="6049392" cy="5209136"/>
          </a:xfrm>
          <a:prstGeom prst="rect">
            <a:avLst/>
          </a:prstGeom>
        </p:spPr>
      </p:pic>
      <p:pic>
        <p:nvPicPr>
          <p:cNvPr id="19" name="Picture Placeholder 18" descr="A diagram of a circuit&#10;&#10;AI-generated content may be incorrect.">
            <a:extLst>
              <a:ext uri="{FF2B5EF4-FFF2-40B4-BE49-F238E27FC236}">
                <a16:creationId xmlns:a16="http://schemas.microsoft.com/office/drawing/2014/main" id="{BBCD7B73-4A00-DDA9-478F-6C136CB8EFD2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/>
          <a:srcRect t="3200" b="713"/>
          <a:stretch>
            <a:fillRect/>
          </a:stretch>
        </p:blipFill>
        <p:spPr>
          <a:xfrm>
            <a:off x="7394523" y="169696"/>
            <a:ext cx="3937176" cy="325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14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976869" y="4801074"/>
            <a:ext cx="10159444" cy="1635065"/>
          </a:xfrm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 err="1">
                <a:solidFill>
                  <a:srgbClr val="262626"/>
                </a:solidFill>
                <a:latin typeface="Verdana"/>
                <a:ea typeface="Verdana"/>
              </a:rPr>
              <a:t>Täname</a:t>
            </a:r>
            <a:r>
              <a:rPr lang="en-US" dirty="0">
                <a:solidFill>
                  <a:srgbClr val="262626"/>
                </a:solidFill>
                <a:latin typeface="Verdana"/>
                <a:ea typeface="Verdana"/>
              </a:rPr>
              <a:t> </a:t>
            </a:r>
            <a:r>
              <a:rPr lang="en-US" dirty="0" err="1">
                <a:solidFill>
                  <a:srgbClr val="262626"/>
                </a:solidFill>
                <a:latin typeface="Verdana"/>
                <a:ea typeface="Verdana"/>
              </a:rPr>
              <a:t>kuulamast</a:t>
            </a:r>
            <a:endParaRPr lang="et-EE" b="0" dirty="0">
              <a:solidFill>
                <a:srgbClr val="000000"/>
              </a:solidFill>
              <a:ea typeface="Verdana"/>
            </a:endParaRPr>
          </a:p>
          <a:p>
            <a:endParaRPr lang="et-EE" altLang="en-US" dirty="0">
              <a:ea typeface="Verdana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7555" y="1958640"/>
            <a:ext cx="2447645" cy="137068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'i kujundus">
  <a:themeElements>
    <a:clrScheme name="TalTech">
      <a:dk1>
        <a:srgbClr val="000000"/>
      </a:dk1>
      <a:lt1>
        <a:srgbClr val="FFFFFF"/>
      </a:lt1>
      <a:dk2>
        <a:srgbClr val="332B60"/>
      </a:dk2>
      <a:lt2>
        <a:srgbClr val="DADAE4"/>
      </a:lt2>
      <a:accent1>
        <a:srgbClr val="E4067E"/>
      </a:accent1>
      <a:accent2>
        <a:srgbClr val="9396B0"/>
      </a:accent2>
      <a:accent3>
        <a:srgbClr val="AB1352"/>
      </a:accent3>
      <a:accent4>
        <a:srgbClr val="4FBFD3"/>
      </a:accent4>
      <a:accent5>
        <a:srgbClr val="332B60"/>
      </a:accent5>
      <a:accent6>
        <a:srgbClr val="DADAE4"/>
      </a:accent6>
      <a:hlink>
        <a:srgbClr val="AB1352"/>
      </a:hlink>
      <a:folHlink>
        <a:srgbClr val="AB1352"/>
      </a:folHlink>
    </a:clrScheme>
    <a:fontScheme name="TTÜ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wrap="square" rtlCol="0" anchor="ctr">
        <a:noAutofit/>
      </a:bodyPr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alTech_lühike_16-9_EST" id="{F8045980-E2B7-4176-8725-9235C7439C8B}" vid="{D597BC0D-E4B7-4CEF-BB26-FD0EAC940A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E41FD6AF7FC424189B0BAF161424567" ma:contentTypeVersion="3" ma:contentTypeDescription="Create a new document." ma:contentTypeScope="" ma:versionID="eee0fd60f927259333fb98fa60e06375">
  <xsd:schema xmlns:xsd="http://www.w3.org/2001/XMLSchema" xmlns:xs="http://www.w3.org/2001/XMLSchema" xmlns:p="http://schemas.microsoft.com/office/2006/metadata/properties" xmlns:ns2="566746a8-eac2-41fe-b884-0b6d892bfce3" targetNamespace="http://schemas.microsoft.com/office/2006/metadata/properties" ma:root="true" ma:fieldsID="3c8bea2a17d4ddf2e71864d746dea5d8" ns2:_="">
    <xsd:import namespace="566746a8-eac2-41fe-b884-0b6d892bfce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6746a8-eac2-41fe-b884-0b6d892bfc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97BE2F7-8E6D-4684-953C-BB536E84C1F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F11662C-13BE-41E0-B1F1-0E975B481BAA}">
  <ds:schemaRefs>
    <ds:schemaRef ds:uri="http://schemas.microsoft.com/office/2006/metadata/properties"/>
    <ds:schemaRef ds:uri="http://schemas.microsoft.com/office/2006/documentManagement/types"/>
    <ds:schemaRef ds:uri="566746a8-eac2-41fe-b884-0b6d892bfce3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http://www.w3.org/XML/1998/namespace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BED1B01-1F27-469B-A5F2-E2EBFE6DB13E}">
  <ds:schemaRefs>
    <ds:schemaRef ds:uri="566746a8-eac2-41fe-b884-0b6d892bfce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TalTech_lühike_16-9_EST</Template>
  <TotalTime>0</TotalTime>
  <Words>195</Words>
  <Application>Microsoft Office PowerPoint</Application>
  <PresentationFormat>Widescreen</PresentationFormat>
  <Paragraphs>32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Verdana</vt:lpstr>
      <vt:lpstr>Wingdings</vt:lpstr>
      <vt:lpstr>Office'i kujundus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Uko Poschlin</dc:creator>
  <cp:lastModifiedBy>Uko Poschlin</cp:lastModifiedBy>
  <cp:revision>2</cp:revision>
  <dcterms:created xsi:type="dcterms:W3CDTF">2025-09-23T08:43:11Z</dcterms:created>
  <dcterms:modified xsi:type="dcterms:W3CDTF">2025-09-23T19:38:02Z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9643374</vt:lpwstr>
  </property>
  <property fmtid="{D5CDD505-2E9C-101B-9397-08002B2CF9AE}" pid="3" name="NXPowerLiteSettings">
    <vt:lpwstr>C780073804F000</vt:lpwstr>
  </property>
  <property fmtid="{D5CDD505-2E9C-101B-9397-08002B2CF9AE}" pid="4" name="NXPowerLiteVersion">
    <vt:lpwstr>D8.0.4</vt:lpwstr>
  </property>
  <property fmtid="{D5CDD505-2E9C-101B-9397-08002B2CF9AE}" pid="5" name="ContentTypeId">
    <vt:lpwstr>0x0101008E41FD6AF7FC424189B0BAF161424567</vt:lpwstr>
  </property>
</Properties>
</file>

<file path=docProps/thumbnail.jpeg>
</file>